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35D"/>
    <a:srgbClr val="0374B5"/>
    <a:srgbClr val="45C7F6"/>
    <a:srgbClr val="0174B5"/>
    <a:srgbClr val="0E406A"/>
    <a:srgbClr val="C8982B"/>
    <a:srgbClr val="EE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DFF8E-4D25-4109-A176-EB9074F6A3A2}" v="4" dt="2021-02-05T21:04:45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9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3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d Havelka" userId="ce3e56d0-192a-4ed9-8563-5967b6f2efb5" providerId="ADAL" clId="{C38DFF8E-4D25-4109-A176-EB9074F6A3A2}"/>
    <pc:docChg chg="custSel modSld">
      <pc:chgData name="Ted Havelka" userId="ce3e56d0-192a-4ed9-8563-5967b6f2efb5" providerId="ADAL" clId="{C38DFF8E-4D25-4109-A176-EB9074F6A3A2}" dt="2021-02-05T21:04:57.037" v="73" actId="478"/>
      <pc:docMkLst>
        <pc:docMk/>
      </pc:docMkLst>
      <pc:sldChg chg="addSp delSp modSp mod">
        <pc:chgData name="Ted Havelka" userId="ce3e56d0-192a-4ed9-8563-5967b6f2efb5" providerId="ADAL" clId="{C38DFF8E-4D25-4109-A176-EB9074F6A3A2}" dt="2021-02-05T21:04:57.037" v="73" actId="478"/>
        <pc:sldMkLst>
          <pc:docMk/>
          <pc:sldMk cId="4185124656" sldId="256"/>
        </pc:sldMkLst>
        <pc:picChg chg="add del">
          <ac:chgData name="Ted Havelka" userId="ce3e56d0-192a-4ed9-8563-5967b6f2efb5" providerId="ADAL" clId="{C38DFF8E-4D25-4109-A176-EB9074F6A3A2}" dt="2021-02-05T21:03:50.871" v="2" actId="478"/>
          <ac:picMkLst>
            <pc:docMk/>
            <pc:sldMk cId="4185124656" sldId="256"/>
            <ac:picMk id="2" creationId="{2370A52A-5530-42AB-BDED-10EE919CFFC2}"/>
          </ac:picMkLst>
        </pc:picChg>
        <pc:picChg chg="add del mod">
          <ac:chgData name="Ted Havelka" userId="ce3e56d0-192a-4ed9-8563-5967b6f2efb5" providerId="ADAL" clId="{C38DFF8E-4D25-4109-A176-EB9074F6A3A2}" dt="2021-02-05T21:04:57.037" v="73" actId="478"/>
          <ac:picMkLst>
            <pc:docMk/>
            <pc:sldMk cId="4185124656" sldId="256"/>
            <ac:picMk id="3" creationId="{6430954B-51A1-406C-8750-91DAE7CCB44F}"/>
          </ac:picMkLst>
        </pc:picChg>
        <pc:picChg chg="add del mod">
          <ac:chgData name="Ted Havelka" userId="ce3e56d0-192a-4ed9-8563-5967b6f2efb5" providerId="ADAL" clId="{C38DFF8E-4D25-4109-A176-EB9074F6A3A2}" dt="2021-02-05T21:04:56.405" v="72" actId="478"/>
          <ac:picMkLst>
            <pc:docMk/>
            <pc:sldMk cId="4185124656" sldId="256"/>
            <ac:picMk id="6" creationId="{29D65BAF-DF15-48ED-8511-10D097733A00}"/>
          </ac:picMkLst>
        </pc:picChg>
        <pc:picChg chg="add del mod">
          <ac:chgData name="Ted Havelka" userId="ce3e56d0-192a-4ed9-8563-5967b6f2efb5" providerId="ADAL" clId="{C38DFF8E-4D25-4109-A176-EB9074F6A3A2}" dt="2021-02-05T21:04:54.213" v="70" actId="478"/>
          <ac:picMkLst>
            <pc:docMk/>
            <pc:sldMk cId="4185124656" sldId="256"/>
            <ac:picMk id="8" creationId="{8AABCBDE-180E-4440-BF3F-210376069F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4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7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9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8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930D-8686-D249-8578-BE63BD7567F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CFE7-190F-BE4D-8DF9-1BA12996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informaci&#243;n@escuela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9FE641-CD93-0D42-88F1-7858821746C0}"/>
              </a:ext>
            </a:extLst>
          </p:cNvPr>
          <p:cNvSpPr/>
          <p:nvPr/>
        </p:nvSpPr>
        <p:spPr>
          <a:xfrm>
            <a:off x="233855" y="2315264"/>
            <a:ext cx="7304689" cy="4189748"/>
          </a:xfrm>
          <a:prstGeom prst="rect">
            <a:avLst/>
          </a:prstGeom>
          <a:gradFill flip="none" rotWithShape="1">
            <a:gsLst>
              <a:gs pos="22000">
                <a:srgbClr val="0374B5"/>
              </a:gs>
              <a:gs pos="100000">
                <a:srgbClr val="45C7F6">
                  <a:lumMod val="96000"/>
                  <a:lumOff val="4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4A66AF-842A-934F-84C7-44EB462E0B6F}"/>
              </a:ext>
            </a:extLst>
          </p:cNvPr>
          <p:cNvSpPr/>
          <p:nvPr/>
        </p:nvSpPr>
        <p:spPr>
          <a:xfrm>
            <a:off x="233855" y="6505012"/>
            <a:ext cx="7304689" cy="2156781"/>
          </a:xfrm>
          <a:prstGeom prst="rect">
            <a:avLst/>
          </a:prstGeom>
          <a:solidFill>
            <a:srgbClr val="01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7E4A3-63C4-BF4C-B35B-FD7062AD0189}"/>
              </a:ext>
            </a:extLst>
          </p:cNvPr>
          <p:cNvSpPr/>
          <p:nvPr/>
        </p:nvSpPr>
        <p:spPr>
          <a:xfrm>
            <a:off x="262838" y="206591"/>
            <a:ext cx="1985842" cy="198584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2006" y="267820"/>
            <a:ext cx="5118762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s-ES_tradnl" sz="3500" b="1" dirty="0">
                <a:solidFill>
                  <a:srgbClr val="0D416B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Nombre de su escuela</a:t>
            </a:r>
          </a:p>
          <a:p>
            <a:pPr>
              <a:lnSpc>
                <a:spcPts val="3380"/>
              </a:lnSpc>
            </a:pPr>
            <a:r>
              <a:rPr lang="es-ES_tradnl" sz="3500" b="1" dirty="0">
                <a:solidFill>
                  <a:srgbClr val="0D416B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o academia</a:t>
            </a:r>
          </a:p>
          <a:p>
            <a:pPr>
              <a:lnSpc>
                <a:spcPts val="3380"/>
              </a:lnSpc>
            </a:pPr>
            <a:r>
              <a:rPr lang="es-ES_tradnl" sz="2400" b="1" dirty="0">
                <a:solidFill>
                  <a:srgbClr val="C7982C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NOMBRE DE SU EVENTO</a:t>
            </a:r>
          </a:p>
          <a:p>
            <a:pPr>
              <a:lnSpc>
                <a:spcPts val="2280"/>
              </a:lnSpc>
            </a:pPr>
            <a:r>
              <a:rPr lang="es-ES_tradnl" sz="2400" dirty="0">
                <a:solidFill>
                  <a:srgbClr val="C7982C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20 de febrero de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8977" y="6692302"/>
            <a:ext cx="4610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solidFill>
                  <a:srgbClr val="D9C35D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Pregunte sobre las oportunidades </a:t>
            </a:r>
          </a:p>
          <a:p>
            <a:r>
              <a:rPr lang="es-ES_tradnl" sz="2200" b="1" dirty="0">
                <a:solidFill>
                  <a:srgbClr val="D9C35D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de becas y asistencia financiera.</a:t>
            </a:r>
          </a:p>
          <a:p>
            <a:endParaRPr lang="es-ES_tradnl" sz="1400" dirty="0">
              <a:solidFill>
                <a:schemeClr val="bg1"/>
              </a:solidFill>
              <a:latin typeface="Lato" panose="020F0502020204030203" pitchFamily="34" charset="77"/>
              <a:ea typeface="Gotham Medium" charset="0"/>
              <a:cs typeface="Gotham Medium" charset="0"/>
            </a:endParaRPr>
          </a:p>
          <a:p>
            <a:r>
              <a:rPr lang="es-ES_tradnl" sz="1600" dirty="0">
                <a:solidFill>
                  <a:schemeClr val="bg1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Lámenos al  </a:t>
            </a:r>
            <a:r>
              <a:rPr lang="es-ES_tradnl" sz="1600" b="1" dirty="0">
                <a:solidFill>
                  <a:schemeClr val="bg1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000.000.0000</a:t>
            </a:r>
          </a:p>
          <a:p>
            <a:r>
              <a:rPr lang="es-ES_tradnl" sz="1600" dirty="0">
                <a:solidFill>
                  <a:schemeClr val="bg1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O envíenos un email </a:t>
            </a:r>
            <a:r>
              <a:rPr lang="es-ES_tradnl" sz="1600" b="1" dirty="0">
                <a:solidFill>
                  <a:schemeClr val="bg1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a </a:t>
            </a:r>
            <a:r>
              <a:rPr lang="es-ES_tradnl" sz="1600" b="1" dirty="0">
                <a:solidFill>
                  <a:schemeClr val="bg1"/>
                </a:solidFill>
                <a:latin typeface="Lato" panose="020F0502020204030203" pitchFamily="34" charset="77"/>
                <a:ea typeface="Gotham Medium" charset="0"/>
                <a:cs typeface="Gotham Medium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información@escuela.org</a:t>
            </a:r>
            <a:endParaRPr lang="es-ES_tradnl" sz="1600" b="1" dirty="0">
              <a:solidFill>
                <a:schemeClr val="bg1"/>
              </a:solidFill>
              <a:latin typeface="Lato" panose="020F0502020204030203" pitchFamily="34" charset="77"/>
              <a:ea typeface="Gotham Medium" charset="0"/>
              <a:cs typeface="Gotham Medium" charset="0"/>
            </a:endParaRPr>
          </a:p>
          <a:p>
            <a:r>
              <a:rPr lang="es-ES_tradnl" sz="1600" b="1" dirty="0" err="1">
                <a:solidFill>
                  <a:schemeClr val="bg1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wwww.paginaweb.com</a:t>
            </a:r>
            <a:endParaRPr lang="es-ES_tradnl" sz="1600" b="1" dirty="0">
              <a:solidFill>
                <a:schemeClr val="bg1"/>
              </a:solidFill>
              <a:latin typeface="Lato" panose="020F0502020204030203" pitchFamily="34" charset="77"/>
              <a:ea typeface="Gotham Medium" charset="0"/>
              <a:cs typeface="Gotham Medium" charset="0"/>
            </a:endParaRPr>
          </a:p>
          <a:p>
            <a:endParaRPr lang="es-ES_tradnl" sz="1400" dirty="0">
              <a:solidFill>
                <a:schemeClr val="bg1"/>
              </a:solidFill>
              <a:latin typeface="Lato" panose="020F0502020204030203" pitchFamily="34" charset="77"/>
              <a:ea typeface="Gotham Medium" charset="0"/>
              <a:cs typeface="Gotham Medium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B80E4-DF77-3A4A-87F7-7120AFB16865}"/>
              </a:ext>
            </a:extLst>
          </p:cNvPr>
          <p:cNvSpPr txBox="1"/>
          <p:nvPr/>
        </p:nvSpPr>
        <p:spPr>
          <a:xfrm>
            <a:off x="347168" y="755565"/>
            <a:ext cx="179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Gotham Black" charset="0"/>
              </a:rPr>
              <a:t>Coloque su logo aquí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28CF867-CBB9-1447-9DDC-1BB0C212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59" y="8675441"/>
            <a:ext cx="5291802" cy="13217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D84E4A0-DB3D-5640-A9CD-5B19614D1B6F}"/>
              </a:ext>
            </a:extLst>
          </p:cNvPr>
          <p:cNvSpPr/>
          <p:nvPr/>
        </p:nvSpPr>
        <p:spPr>
          <a:xfrm>
            <a:off x="412962" y="6145203"/>
            <a:ext cx="2288489" cy="2288489"/>
          </a:xfrm>
          <a:prstGeom prst="ellipse">
            <a:avLst/>
          </a:prstGeom>
          <a:gradFill>
            <a:gsLst>
              <a:gs pos="40000">
                <a:srgbClr val="259BD3"/>
              </a:gs>
              <a:gs pos="2000">
                <a:srgbClr val="0374B5"/>
              </a:gs>
              <a:gs pos="74000">
                <a:srgbClr val="D9C35D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706289-215C-054C-8AFF-F6A3BDE019D6}"/>
              </a:ext>
            </a:extLst>
          </p:cNvPr>
          <p:cNvSpPr/>
          <p:nvPr/>
        </p:nvSpPr>
        <p:spPr>
          <a:xfrm>
            <a:off x="490488" y="6235569"/>
            <a:ext cx="2143531" cy="21435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11D89A-3979-154F-97F3-44C46E923EC6}"/>
              </a:ext>
            </a:extLst>
          </p:cNvPr>
          <p:cNvSpPr txBox="1"/>
          <p:nvPr/>
        </p:nvSpPr>
        <p:spPr>
          <a:xfrm rot="21049904">
            <a:off x="606289" y="6648176"/>
            <a:ext cx="1863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374B5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Conéctese a </a:t>
            </a:r>
          </a:p>
          <a:p>
            <a:pPr algn="ctr"/>
            <a:r>
              <a:rPr lang="es-ES_tradnl" sz="2000" b="1" dirty="0">
                <a:solidFill>
                  <a:srgbClr val="0374B5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las sesiones de información </a:t>
            </a:r>
          </a:p>
          <a:p>
            <a:pPr algn="ctr"/>
            <a:r>
              <a:rPr lang="es-ES_tradnl" sz="2000" b="1" dirty="0">
                <a:solidFill>
                  <a:srgbClr val="0374B5"/>
                </a:solidFill>
                <a:latin typeface="Lato" panose="020F0502020204030203" pitchFamily="34" charset="77"/>
                <a:ea typeface="Gotham Medium" charset="0"/>
                <a:cs typeface="Gotham Medium" charset="0"/>
              </a:rPr>
              <a:t>EN LINEA</a:t>
            </a:r>
            <a:endParaRPr lang="es-ES_tradnl" sz="2000" dirty="0">
              <a:solidFill>
                <a:srgbClr val="0374B5"/>
              </a:solidFill>
              <a:latin typeface="Lato" panose="020F0502020204030203" pitchFamily="34" charset="77"/>
              <a:ea typeface="Gotham Medium" charset="0"/>
              <a:cs typeface="Gotham Medium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7FFEA0-3C04-BB4D-B03C-1D88958B5B27}"/>
              </a:ext>
            </a:extLst>
          </p:cNvPr>
          <p:cNvSpPr txBox="1"/>
          <p:nvPr/>
        </p:nvSpPr>
        <p:spPr>
          <a:xfrm>
            <a:off x="412962" y="2724571"/>
            <a:ext cx="296324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s-ES_tradnl" sz="3500" b="1" dirty="0">
                <a:solidFill>
                  <a:schemeClr val="bg1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Su hijo </a:t>
            </a:r>
          </a:p>
          <a:p>
            <a:pPr>
              <a:lnSpc>
                <a:spcPts val="3900"/>
              </a:lnSpc>
            </a:pPr>
            <a:r>
              <a:rPr lang="es-ES_tradnl" sz="3500" b="1" dirty="0">
                <a:solidFill>
                  <a:schemeClr val="bg1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merece</a:t>
            </a:r>
          </a:p>
          <a:p>
            <a:pPr>
              <a:lnSpc>
                <a:spcPts val="3900"/>
              </a:lnSpc>
            </a:pPr>
            <a:r>
              <a:rPr lang="es-ES_tradnl" sz="3500" b="1" dirty="0">
                <a:solidFill>
                  <a:schemeClr val="bg1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educarse </a:t>
            </a:r>
          </a:p>
          <a:p>
            <a:pPr>
              <a:lnSpc>
                <a:spcPts val="3900"/>
              </a:lnSpc>
            </a:pPr>
            <a:r>
              <a:rPr lang="es-ES_tradnl" sz="3500" b="1" dirty="0">
                <a:solidFill>
                  <a:schemeClr val="bg1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en una</a:t>
            </a:r>
          </a:p>
          <a:p>
            <a:pPr>
              <a:lnSpc>
                <a:spcPts val="3900"/>
              </a:lnSpc>
            </a:pPr>
            <a:r>
              <a:rPr lang="es-ES_tradnl" sz="4000" b="1" dirty="0">
                <a:solidFill>
                  <a:srgbClr val="D9C35D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ESCUELA</a:t>
            </a:r>
          </a:p>
          <a:p>
            <a:pPr>
              <a:lnSpc>
                <a:spcPts val="3900"/>
              </a:lnSpc>
            </a:pPr>
            <a:r>
              <a:rPr lang="es-ES_tradnl" sz="4000" b="1" dirty="0">
                <a:solidFill>
                  <a:srgbClr val="D9C35D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CATÓLICA</a:t>
            </a:r>
            <a:r>
              <a:rPr lang="es-ES_tradnl" sz="2400" b="1" dirty="0">
                <a:solidFill>
                  <a:schemeClr val="bg1"/>
                </a:solidFill>
                <a:latin typeface="Lato" panose="020F0502020204030203" pitchFamily="34" charset="77"/>
                <a:ea typeface="Gotham Black" charset="0"/>
                <a:cs typeface="Gotham Black" charset="0"/>
              </a:rPr>
              <a:t>.</a:t>
            </a:r>
            <a:endParaRPr lang="es-ES_tradnl" sz="2400" dirty="0">
              <a:solidFill>
                <a:srgbClr val="D9C35D"/>
              </a:solidFill>
              <a:latin typeface="Lato" panose="020F0502020204030203" pitchFamily="34" charset="77"/>
              <a:ea typeface="Gotham Medium" charset="0"/>
              <a:cs typeface="Gotham Medium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A4647B-F058-7442-A0CE-95E2E29B98AE}"/>
              </a:ext>
            </a:extLst>
          </p:cNvPr>
          <p:cNvSpPr/>
          <p:nvPr/>
        </p:nvSpPr>
        <p:spPr>
          <a:xfrm>
            <a:off x="5779594" y="2315265"/>
            <a:ext cx="1758950" cy="21505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1668CB-60D6-0848-9866-E56EB883FEEA}"/>
              </a:ext>
            </a:extLst>
          </p:cNvPr>
          <p:cNvSpPr/>
          <p:nvPr/>
        </p:nvSpPr>
        <p:spPr>
          <a:xfrm>
            <a:off x="3119504" y="2315265"/>
            <a:ext cx="2592658" cy="4176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91922-C843-0642-BB5D-D2BA8F99B829}"/>
              </a:ext>
            </a:extLst>
          </p:cNvPr>
          <p:cNvSpPr/>
          <p:nvPr/>
        </p:nvSpPr>
        <p:spPr>
          <a:xfrm>
            <a:off x="5779594" y="4526203"/>
            <a:ext cx="1758950" cy="197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4F8624-B0A9-DE4C-9EC3-296A89F5374F}"/>
              </a:ext>
            </a:extLst>
          </p:cNvPr>
          <p:cNvSpPr txBox="1"/>
          <p:nvPr/>
        </p:nvSpPr>
        <p:spPr>
          <a:xfrm>
            <a:off x="3502489" y="3995900"/>
            <a:ext cx="179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Gotham Black" charset="0"/>
              </a:rPr>
              <a:t>Coloque su imagen aquí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CD5CF4-83A9-A847-88DA-3D5AABD70917}"/>
              </a:ext>
            </a:extLst>
          </p:cNvPr>
          <p:cNvSpPr txBox="1"/>
          <p:nvPr/>
        </p:nvSpPr>
        <p:spPr>
          <a:xfrm>
            <a:off x="5749323" y="2975047"/>
            <a:ext cx="179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Gotham Black" charset="0"/>
              </a:rPr>
              <a:t>Coloque su imagen aquí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924155-10EB-174A-ADF1-76E4F2DB1E57}"/>
              </a:ext>
            </a:extLst>
          </p:cNvPr>
          <p:cNvSpPr txBox="1"/>
          <p:nvPr/>
        </p:nvSpPr>
        <p:spPr>
          <a:xfrm>
            <a:off x="5762971" y="5076805"/>
            <a:ext cx="179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Gotham Black" charset="0"/>
              </a:rPr>
              <a:t>Coloque su imagen aquí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F231B5-EAB7-0240-9376-DA1254D8D947}"/>
              </a:ext>
            </a:extLst>
          </p:cNvPr>
          <p:cNvSpPr txBox="1"/>
          <p:nvPr/>
        </p:nvSpPr>
        <p:spPr>
          <a:xfrm>
            <a:off x="2399606" y="1888346"/>
            <a:ext cx="461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Lato" panose="020F0502020204030203" pitchFamily="34" charset="77"/>
                <a:ea typeface="Gotham Medium" charset="0"/>
                <a:cs typeface="Gotham Medium" charset="0"/>
              </a:rPr>
              <a:t>Dirección o alguna otra información</a:t>
            </a:r>
            <a:endParaRPr lang="es-ES_tradnl" sz="1400" dirty="0">
              <a:latin typeface="Lato" panose="020F0502020204030203" pitchFamily="34" charset="77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2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81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Black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Ochoa</dc:creator>
  <cp:lastModifiedBy>Ted Havelka</cp:lastModifiedBy>
  <cp:revision>13</cp:revision>
  <dcterms:created xsi:type="dcterms:W3CDTF">2021-01-05T16:51:39Z</dcterms:created>
  <dcterms:modified xsi:type="dcterms:W3CDTF">2021-02-05T21:05:05Z</dcterms:modified>
</cp:coreProperties>
</file>