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398963" cy="4800600"/>
  <p:notesSz cx="6858000" cy="9144000"/>
  <p:defaultTextStyle>
    <a:defPPr>
      <a:defRPr lang="en-US"/>
    </a:defPPr>
    <a:lvl1pPr marL="0" algn="l" defTabSz="235849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1pPr>
    <a:lvl2pPr marL="235849" algn="l" defTabSz="235849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2pPr>
    <a:lvl3pPr marL="471700" algn="l" defTabSz="235849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3pPr>
    <a:lvl4pPr marL="707550" algn="l" defTabSz="235849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4pPr>
    <a:lvl5pPr marL="943400" algn="l" defTabSz="235849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5pPr>
    <a:lvl6pPr marL="1179249" algn="l" defTabSz="235849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6pPr>
    <a:lvl7pPr marL="1415100" algn="l" defTabSz="235849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7pPr>
    <a:lvl8pPr marL="1650950" algn="l" defTabSz="235849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8pPr>
    <a:lvl9pPr marL="1886800" algn="l" defTabSz="235849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406A"/>
    <a:srgbClr val="C8982B"/>
    <a:srgbClr val="EEE8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/>
    <p:restoredTop sz="94694"/>
  </p:normalViewPr>
  <p:slideViewPr>
    <p:cSldViewPr snapToGrid="0" snapToObjects="1">
      <p:cViewPr>
        <p:scale>
          <a:sx n="219" d="100"/>
          <a:sy n="219" d="100"/>
        </p:scale>
        <p:origin x="248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922" y="785654"/>
            <a:ext cx="3739119" cy="1671320"/>
          </a:xfrm>
        </p:spPr>
        <p:txBody>
          <a:bodyPr anchor="b"/>
          <a:lstStyle>
            <a:lvl1pPr algn="ctr">
              <a:defRPr sz="28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871" y="2521427"/>
            <a:ext cx="3299222" cy="1159033"/>
          </a:xfrm>
        </p:spPr>
        <p:txBody>
          <a:bodyPr/>
          <a:lstStyle>
            <a:lvl1pPr marL="0" indent="0" algn="ctr">
              <a:buNone/>
              <a:defRPr sz="1155"/>
            </a:lvl1pPr>
            <a:lvl2pPr marL="219959" indent="0" algn="ctr">
              <a:buNone/>
              <a:defRPr sz="962"/>
            </a:lvl2pPr>
            <a:lvl3pPr marL="439918" indent="0" algn="ctr">
              <a:buNone/>
              <a:defRPr sz="866"/>
            </a:lvl3pPr>
            <a:lvl4pPr marL="659877" indent="0" algn="ctr">
              <a:buNone/>
              <a:defRPr sz="770"/>
            </a:lvl4pPr>
            <a:lvl5pPr marL="879836" indent="0" algn="ctr">
              <a:buNone/>
              <a:defRPr sz="770"/>
            </a:lvl5pPr>
            <a:lvl6pPr marL="1099795" indent="0" algn="ctr">
              <a:buNone/>
              <a:defRPr sz="770"/>
            </a:lvl6pPr>
            <a:lvl7pPr marL="1319754" indent="0" algn="ctr">
              <a:buNone/>
              <a:defRPr sz="770"/>
            </a:lvl7pPr>
            <a:lvl8pPr marL="1539712" indent="0" algn="ctr">
              <a:buNone/>
              <a:defRPr sz="770"/>
            </a:lvl8pPr>
            <a:lvl9pPr marL="1759671" indent="0" algn="ctr">
              <a:buNone/>
              <a:defRPr sz="77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8008" y="255587"/>
            <a:ext cx="948526" cy="4068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2429" y="255587"/>
            <a:ext cx="2790592" cy="40682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138" y="1196818"/>
            <a:ext cx="3794106" cy="1996916"/>
          </a:xfrm>
        </p:spPr>
        <p:txBody>
          <a:bodyPr anchor="b"/>
          <a:lstStyle>
            <a:lvl1pPr>
              <a:defRPr sz="28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138" y="3212625"/>
            <a:ext cx="3794106" cy="1050131"/>
          </a:xfrm>
        </p:spPr>
        <p:txBody>
          <a:bodyPr/>
          <a:lstStyle>
            <a:lvl1pPr marL="0" indent="0">
              <a:buNone/>
              <a:defRPr sz="1155">
                <a:solidFill>
                  <a:schemeClr val="tx1"/>
                </a:solidFill>
              </a:defRPr>
            </a:lvl1pPr>
            <a:lvl2pPr marL="219959" indent="0">
              <a:buNone/>
              <a:defRPr sz="962">
                <a:solidFill>
                  <a:schemeClr val="tx1">
                    <a:tint val="75000"/>
                  </a:schemeClr>
                </a:solidFill>
              </a:defRPr>
            </a:lvl2pPr>
            <a:lvl3pPr marL="439918" indent="0">
              <a:buNone/>
              <a:defRPr sz="866">
                <a:solidFill>
                  <a:schemeClr val="tx1">
                    <a:tint val="75000"/>
                  </a:schemeClr>
                </a:solidFill>
              </a:defRPr>
            </a:lvl3pPr>
            <a:lvl4pPr marL="659877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4pPr>
            <a:lvl5pPr marL="879836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5pPr>
            <a:lvl6pPr marL="1099795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6pPr>
            <a:lvl7pPr marL="1319754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7pPr>
            <a:lvl8pPr marL="1539712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8pPr>
            <a:lvl9pPr marL="1759671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2429" y="1277937"/>
            <a:ext cx="1869559" cy="3045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6975" y="1277937"/>
            <a:ext cx="1869559" cy="3045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01" y="255589"/>
            <a:ext cx="3794106" cy="927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002" y="1176814"/>
            <a:ext cx="1860967" cy="576738"/>
          </a:xfrm>
        </p:spPr>
        <p:txBody>
          <a:bodyPr anchor="b"/>
          <a:lstStyle>
            <a:lvl1pPr marL="0" indent="0">
              <a:buNone/>
              <a:defRPr sz="1155" b="1"/>
            </a:lvl1pPr>
            <a:lvl2pPr marL="219959" indent="0">
              <a:buNone/>
              <a:defRPr sz="962" b="1"/>
            </a:lvl2pPr>
            <a:lvl3pPr marL="439918" indent="0">
              <a:buNone/>
              <a:defRPr sz="866" b="1"/>
            </a:lvl3pPr>
            <a:lvl4pPr marL="659877" indent="0">
              <a:buNone/>
              <a:defRPr sz="770" b="1"/>
            </a:lvl4pPr>
            <a:lvl5pPr marL="879836" indent="0">
              <a:buNone/>
              <a:defRPr sz="770" b="1"/>
            </a:lvl5pPr>
            <a:lvl6pPr marL="1099795" indent="0">
              <a:buNone/>
              <a:defRPr sz="770" b="1"/>
            </a:lvl6pPr>
            <a:lvl7pPr marL="1319754" indent="0">
              <a:buNone/>
              <a:defRPr sz="770" b="1"/>
            </a:lvl7pPr>
            <a:lvl8pPr marL="1539712" indent="0">
              <a:buNone/>
              <a:defRPr sz="770" b="1"/>
            </a:lvl8pPr>
            <a:lvl9pPr marL="1759671" indent="0">
              <a:buNone/>
              <a:defRPr sz="77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002" y="1753552"/>
            <a:ext cx="1860967" cy="2579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6975" y="1176814"/>
            <a:ext cx="1870132" cy="576738"/>
          </a:xfrm>
        </p:spPr>
        <p:txBody>
          <a:bodyPr anchor="b"/>
          <a:lstStyle>
            <a:lvl1pPr marL="0" indent="0">
              <a:buNone/>
              <a:defRPr sz="1155" b="1"/>
            </a:lvl1pPr>
            <a:lvl2pPr marL="219959" indent="0">
              <a:buNone/>
              <a:defRPr sz="962" b="1"/>
            </a:lvl2pPr>
            <a:lvl3pPr marL="439918" indent="0">
              <a:buNone/>
              <a:defRPr sz="866" b="1"/>
            </a:lvl3pPr>
            <a:lvl4pPr marL="659877" indent="0">
              <a:buNone/>
              <a:defRPr sz="770" b="1"/>
            </a:lvl4pPr>
            <a:lvl5pPr marL="879836" indent="0">
              <a:buNone/>
              <a:defRPr sz="770" b="1"/>
            </a:lvl5pPr>
            <a:lvl6pPr marL="1099795" indent="0">
              <a:buNone/>
              <a:defRPr sz="770" b="1"/>
            </a:lvl6pPr>
            <a:lvl7pPr marL="1319754" indent="0">
              <a:buNone/>
              <a:defRPr sz="770" b="1"/>
            </a:lvl7pPr>
            <a:lvl8pPr marL="1539712" indent="0">
              <a:buNone/>
              <a:defRPr sz="770" b="1"/>
            </a:lvl8pPr>
            <a:lvl9pPr marL="1759671" indent="0">
              <a:buNone/>
              <a:defRPr sz="77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6975" y="1753552"/>
            <a:ext cx="1870132" cy="2579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02" y="320040"/>
            <a:ext cx="1418780" cy="1120140"/>
          </a:xfrm>
        </p:spPr>
        <p:txBody>
          <a:bodyPr anchor="b"/>
          <a:lstStyle>
            <a:lvl1pPr>
              <a:defRPr sz="15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0132" y="691198"/>
            <a:ext cx="2226975" cy="3411538"/>
          </a:xfrm>
        </p:spPr>
        <p:txBody>
          <a:bodyPr/>
          <a:lstStyle>
            <a:lvl1pPr>
              <a:defRPr sz="1540"/>
            </a:lvl1pPr>
            <a:lvl2pPr>
              <a:defRPr sz="1347"/>
            </a:lvl2pPr>
            <a:lvl3pPr>
              <a:defRPr sz="1155"/>
            </a:lvl3pPr>
            <a:lvl4pPr>
              <a:defRPr sz="962"/>
            </a:lvl4pPr>
            <a:lvl5pPr>
              <a:defRPr sz="962"/>
            </a:lvl5pPr>
            <a:lvl6pPr>
              <a:defRPr sz="962"/>
            </a:lvl6pPr>
            <a:lvl7pPr>
              <a:defRPr sz="962"/>
            </a:lvl7pPr>
            <a:lvl8pPr>
              <a:defRPr sz="962"/>
            </a:lvl8pPr>
            <a:lvl9pPr>
              <a:defRPr sz="9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3002" y="1440180"/>
            <a:ext cx="1418780" cy="2668112"/>
          </a:xfrm>
        </p:spPr>
        <p:txBody>
          <a:bodyPr/>
          <a:lstStyle>
            <a:lvl1pPr marL="0" indent="0">
              <a:buNone/>
              <a:defRPr sz="770"/>
            </a:lvl1pPr>
            <a:lvl2pPr marL="219959" indent="0">
              <a:buNone/>
              <a:defRPr sz="674"/>
            </a:lvl2pPr>
            <a:lvl3pPr marL="439918" indent="0">
              <a:buNone/>
              <a:defRPr sz="577"/>
            </a:lvl3pPr>
            <a:lvl4pPr marL="659877" indent="0">
              <a:buNone/>
              <a:defRPr sz="481"/>
            </a:lvl4pPr>
            <a:lvl5pPr marL="879836" indent="0">
              <a:buNone/>
              <a:defRPr sz="481"/>
            </a:lvl5pPr>
            <a:lvl6pPr marL="1099795" indent="0">
              <a:buNone/>
              <a:defRPr sz="481"/>
            </a:lvl6pPr>
            <a:lvl7pPr marL="1319754" indent="0">
              <a:buNone/>
              <a:defRPr sz="481"/>
            </a:lvl7pPr>
            <a:lvl8pPr marL="1539712" indent="0">
              <a:buNone/>
              <a:defRPr sz="481"/>
            </a:lvl8pPr>
            <a:lvl9pPr marL="1759671" indent="0">
              <a:buNone/>
              <a:defRPr sz="4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02" y="320040"/>
            <a:ext cx="1418780" cy="1120140"/>
          </a:xfrm>
        </p:spPr>
        <p:txBody>
          <a:bodyPr anchor="b"/>
          <a:lstStyle>
            <a:lvl1pPr>
              <a:defRPr sz="15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70132" y="691198"/>
            <a:ext cx="2226975" cy="3411538"/>
          </a:xfrm>
        </p:spPr>
        <p:txBody>
          <a:bodyPr anchor="t"/>
          <a:lstStyle>
            <a:lvl1pPr marL="0" indent="0">
              <a:buNone/>
              <a:defRPr sz="1540"/>
            </a:lvl1pPr>
            <a:lvl2pPr marL="219959" indent="0">
              <a:buNone/>
              <a:defRPr sz="1347"/>
            </a:lvl2pPr>
            <a:lvl3pPr marL="439918" indent="0">
              <a:buNone/>
              <a:defRPr sz="1155"/>
            </a:lvl3pPr>
            <a:lvl4pPr marL="659877" indent="0">
              <a:buNone/>
              <a:defRPr sz="962"/>
            </a:lvl4pPr>
            <a:lvl5pPr marL="879836" indent="0">
              <a:buNone/>
              <a:defRPr sz="962"/>
            </a:lvl5pPr>
            <a:lvl6pPr marL="1099795" indent="0">
              <a:buNone/>
              <a:defRPr sz="962"/>
            </a:lvl6pPr>
            <a:lvl7pPr marL="1319754" indent="0">
              <a:buNone/>
              <a:defRPr sz="962"/>
            </a:lvl7pPr>
            <a:lvl8pPr marL="1539712" indent="0">
              <a:buNone/>
              <a:defRPr sz="962"/>
            </a:lvl8pPr>
            <a:lvl9pPr marL="1759671" indent="0">
              <a:buNone/>
              <a:defRPr sz="962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3002" y="1440180"/>
            <a:ext cx="1418780" cy="2668112"/>
          </a:xfrm>
        </p:spPr>
        <p:txBody>
          <a:bodyPr/>
          <a:lstStyle>
            <a:lvl1pPr marL="0" indent="0">
              <a:buNone/>
              <a:defRPr sz="770"/>
            </a:lvl1pPr>
            <a:lvl2pPr marL="219959" indent="0">
              <a:buNone/>
              <a:defRPr sz="674"/>
            </a:lvl2pPr>
            <a:lvl3pPr marL="439918" indent="0">
              <a:buNone/>
              <a:defRPr sz="577"/>
            </a:lvl3pPr>
            <a:lvl4pPr marL="659877" indent="0">
              <a:buNone/>
              <a:defRPr sz="481"/>
            </a:lvl4pPr>
            <a:lvl5pPr marL="879836" indent="0">
              <a:buNone/>
              <a:defRPr sz="481"/>
            </a:lvl5pPr>
            <a:lvl6pPr marL="1099795" indent="0">
              <a:buNone/>
              <a:defRPr sz="481"/>
            </a:lvl6pPr>
            <a:lvl7pPr marL="1319754" indent="0">
              <a:buNone/>
              <a:defRPr sz="481"/>
            </a:lvl7pPr>
            <a:lvl8pPr marL="1539712" indent="0">
              <a:buNone/>
              <a:defRPr sz="481"/>
            </a:lvl8pPr>
            <a:lvl9pPr marL="1759671" indent="0">
              <a:buNone/>
              <a:defRPr sz="4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2429" y="255589"/>
            <a:ext cx="3794106" cy="9278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429" y="1277937"/>
            <a:ext cx="3794106" cy="3045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2429" y="4449446"/>
            <a:ext cx="989767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7157" y="4449446"/>
            <a:ext cx="1484650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06767" y="4449446"/>
            <a:ext cx="989767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7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9918" rtl="0" eaLnBrk="1" latinLnBrk="0" hangingPunct="1">
        <a:lnSpc>
          <a:spcPct val="90000"/>
        </a:lnSpc>
        <a:spcBef>
          <a:spcPct val="0"/>
        </a:spcBef>
        <a:buNone/>
        <a:defRPr sz="21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979" indent="-109979" algn="l" defTabSz="439918" rtl="0" eaLnBrk="1" latinLnBrk="0" hangingPunct="1">
        <a:lnSpc>
          <a:spcPct val="90000"/>
        </a:lnSpc>
        <a:spcBef>
          <a:spcPts val="481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29938" indent="-109979" algn="l" defTabSz="439918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1155" kern="1200">
          <a:solidFill>
            <a:schemeClr val="tx1"/>
          </a:solidFill>
          <a:latin typeface="+mn-lt"/>
          <a:ea typeface="+mn-ea"/>
          <a:cs typeface="+mn-cs"/>
        </a:defRPr>
      </a:lvl2pPr>
      <a:lvl3pPr marL="549897" indent="-109979" algn="l" defTabSz="439918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962" kern="1200">
          <a:solidFill>
            <a:schemeClr val="tx1"/>
          </a:solidFill>
          <a:latin typeface="+mn-lt"/>
          <a:ea typeface="+mn-ea"/>
          <a:cs typeface="+mn-cs"/>
        </a:defRPr>
      </a:lvl3pPr>
      <a:lvl4pPr marL="769856" indent="-109979" algn="l" defTabSz="439918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866" kern="1200">
          <a:solidFill>
            <a:schemeClr val="tx1"/>
          </a:solidFill>
          <a:latin typeface="+mn-lt"/>
          <a:ea typeface="+mn-ea"/>
          <a:cs typeface="+mn-cs"/>
        </a:defRPr>
      </a:lvl4pPr>
      <a:lvl5pPr marL="989815" indent="-109979" algn="l" defTabSz="439918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866" kern="1200">
          <a:solidFill>
            <a:schemeClr val="tx1"/>
          </a:solidFill>
          <a:latin typeface="+mn-lt"/>
          <a:ea typeface="+mn-ea"/>
          <a:cs typeface="+mn-cs"/>
        </a:defRPr>
      </a:lvl5pPr>
      <a:lvl6pPr marL="1209774" indent="-109979" algn="l" defTabSz="439918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866" kern="1200">
          <a:solidFill>
            <a:schemeClr val="tx1"/>
          </a:solidFill>
          <a:latin typeface="+mn-lt"/>
          <a:ea typeface="+mn-ea"/>
          <a:cs typeface="+mn-cs"/>
        </a:defRPr>
      </a:lvl6pPr>
      <a:lvl7pPr marL="1429733" indent="-109979" algn="l" defTabSz="439918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866" kern="1200">
          <a:solidFill>
            <a:schemeClr val="tx1"/>
          </a:solidFill>
          <a:latin typeface="+mn-lt"/>
          <a:ea typeface="+mn-ea"/>
          <a:cs typeface="+mn-cs"/>
        </a:defRPr>
      </a:lvl7pPr>
      <a:lvl8pPr marL="1649692" indent="-109979" algn="l" defTabSz="439918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866" kern="1200">
          <a:solidFill>
            <a:schemeClr val="tx1"/>
          </a:solidFill>
          <a:latin typeface="+mn-lt"/>
          <a:ea typeface="+mn-ea"/>
          <a:cs typeface="+mn-cs"/>
        </a:defRPr>
      </a:lvl8pPr>
      <a:lvl9pPr marL="1869651" indent="-109979" algn="l" defTabSz="439918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8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9918" rtl="0" eaLnBrk="1" latinLnBrk="0" hangingPunct="1">
        <a:defRPr sz="866" kern="1200">
          <a:solidFill>
            <a:schemeClr val="tx1"/>
          </a:solidFill>
          <a:latin typeface="+mn-lt"/>
          <a:ea typeface="+mn-ea"/>
          <a:cs typeface="+mn-cs"/>
        </a:defRPr>
      </a:lvl1pPr>
      <a:lvl2pPr marL="219959" algn="l" defTabSz="439918" rtl="0" eaLnBrk="1" latinLnBrk="0" hangingPunct="1">
        <a:defRPr sz="866" kern="1200">
          <a:solidFill>
            <a:schemeClr val="tx1"/>
          </a:solidFill>
          <a:latin typeface="+mn-lt"/>
          <a:ea typeface="+mn-ea"/>
          <a:cs typeface="+mn-cs"/>
        </a:defRPr>
      </a:lvl2pPr>
      <a:lvl3pPr marL="439918" algn="l" defTabSz="439918" rtl="0" eaLnBrk="1" latinLnBrk="0" hangingPunct="1">
        <a:defRPr sz="866" kern="1200">
          <a:solidFill>
            <a:schemeClr val="tx1"/>
          </a:solidFill>
          <a:latin typeface="+mn-lt"/>
          <a:ea typeface="+mn-ea"/>
          <a:cs typeface="+mn-cs"/>
        </a:defRPr>
      </a:lvl3pPr>
      <a:lvl4pPr marL="659877" algn="l" defTabSz="439918" rtl="0" eaLnBrk="1" latinLnBrk="0" hangingPunct="1">
        <a:defRPr sz="866" kern="1200">
          <a:solidFill>
            <a:schemeClr val="tx1"/>
          </a:solidFill>
          <a:latin typeface="+mn-lt"/>
          <a:ea typeface="+mn-ea"/>
          <a:cs typeface="+mn-cs"/>
        </a:defRPr>
      </a:lvl4pPr>
      <a:lvl5pPr marL="879836" algn="l" defTabSz="439918" rtl="0" eaLnBrk="1" latinLnBrk="0" hangingPunct="1">
        <a:defRPr sz="866" kern="1200">
          <a:solidFill>
            <a:schemeClr val="tx1"/>
          </a:solidFill>
          <a:latin typeface="+mn-lt"/>
          <a:ea typeface="+mn-ea"/>
          <a:cs typeface="+mn-cs"/>
        </a:defRPr>
      </a:lvl5pPr>
      <a:lvl6pPr marL="1099795" algn="l" defTabSz="439918" rtl="0" eaLnBrk="1" latinLnBrk="0" hangingPunct="1">
        <a:defRPr sz="866" kern="1200">
          <a:solidFill>
            <a:schemeClr val="tx1"/>
          </a:solidFill>
          <a:latin typeface="+mn-lt"/>
          <a:ea typeface="+mn-ea"/>
          <a:cs typeface="+mn-cs"/>
        </a:defRPr>
      </a:lvl6pPr>
      <a:lvl7pPr marL="1319754" algn="l" defTabSz="439918" rtl="0" eaLnBrk="1" latinLnBrk="0" hangingPunct="1">
        <a:defRPr sz="866" kern="1200">
          <a:solidFill>
            <a:schemeClr val="tx1"/>
          </a:solidFill>
          <a:latin typeface="+mn-lt"/>
          <a:ea typeface="+mn-ea"/>
          <a:cs typeface="+mn-cs"/>
        </a:defRPr>
      </a:lvl7pPr>
      <a:lvl8pPr marL="1539712" algn="l" defTabSz="439918" rtl="0" eaLnBrk="1" latinLnBrk="0" hangingPunct="1">
        <a:defRPr sz="866" kern="1200">
          <a:solidFill>
            <a:schemeClr val="tx1"/>
          </a:solidFill>
          <a:latin typeface="+mn-lt"/>
          <a:ea typeface="+mn-ea"/>
          <a:cs typeface="+mn-cs"/>
        </a:defRPr>
      </a:lvl8pPr>
      <a:lvl9pPr marL="1759671" algn="l" defTabSz="439918" rtl="0" eaLnBrk="1" latinLnBrk="0" hangingPunct="1">
        <a:defRPr sz="8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schoolemail.or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" y="4208252"/>
            <a:ext cx="2459767" cy="6091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8A9BB9C-4A00-7840-B141-8403DB508231}"/>
              </a:ext>
            </a:extLst>
          </p:cNvPr>
          <p:cNvSpPr/>
          <p:nvPr/>
        </p:nvSpPr>
        <p:spPr>
          <a:xfrm>
            <a:off x="2586991" y="3235514"/>
            <a:ext cx="1672494" cy="1565086"/>
          </a:xfrm>
          <a:prstGeom prst="rect">
            <a:avLst/>
          </a:prstGeom>
          <a:solidFill>
            <a:srgbClr val="C898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9FE641-CD93-0D42-88F1-7858821746C0}"/>
              </a:ext>
            </a:extLst>
          </p:cNvPr>
          <p:cNvSpPr/>
          <p:nvPr/>
        </p:nvSpPr>
        <p:spPr>
          <a:xfrm>
            <a:off x="155375" y="1035121"/>
            <a:ext cx="4104109" cy="20813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3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4A66AF-842A-934F-84C7-44EB462E0B6F}"/>
              </a:ext>
            </a:extLst>
          </p:cNvPr>
          <p:cNvSpPr/>
          <p:nvPr/>
        </p:nvSpPr>
        <p:spPr>
          <a:xfrm>
            <a:off x="155375" y="2998017"/>
            <a:ext cx="2431615" cy="1210234"/>
          </a:xfrm>
          <a:prstGeom prst="rect">
            <a:avLst/>
          </a:prstGeom>
          <a:solidFill>
            <a:srgbClr val="EEE8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3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5FA46C-E747-7F4C-AD3E-594CED64DDB3}"/>
              </a:ext>
            </a:extLst>
          </p:cNvPr>
          <p:cNvSpPr/>
          <p:nvPr/>
        </p:nvSpPr>
        <p:spPr>
          <a:xfrm>
            <a:off x="2586990" y="2998017"/>
            <a:ext cx="1672494" cy="717303"/>
          </a:xfrm>
          <a:prstGeom prst="rect">
            <a:avLst/>
          </a:prstGeom>
          <a:solidFill>
            <a:srgbClr val="0E4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A77E4A3-63C4-BF4C-B35B-FD7062AD0189}"/>
              </a:ext>
            </a:extLst>
          </p:cNvPr>
          <p:cNvSpPr/>
          <p:nvPr/>
        </p:nvSpPr>
        <p:spPr>
          <a:xfrm>
            <a:off x="155375" y="83008"/>
            <a:ext cx="862804" cy="8628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3" dirty="0"/>
          </a:p>
        </p:txBody>
      </p:sp>
      <p:sp>
        <p:nvSpPr>
          <p:cNvPr id="13" name="TextBox 12"/>
          <p:cNvSpPr txBox="1"/>
          <p:nvPr/>
        </p:nvSpPr>
        <p:spPr>
          <a:xfrm>
            <a:off x="1099595" y="25133"/>
            <a:ext cx="3299368" cy="124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D416B"/>
                </a:solidFill>
                <a:latin typeface="Gotham Black" charset="0"/>
                <a:ea typeface="Gotham Black" charset="0"/>
                <a:cs typeface="Gotham Black" charset="0"/>
              </a:rPr>
              <a:t>CATHOLIC SCHOOLS WEEK</a:t>
            </a:r>
          </a:p>
          <a:p>
            <a:pPr>
              <a:lnSpc>
                <a:spcPts val="1380"/>
              </a:lnSpc>
            </a:pPr>
            <a:r>
              <a:rPr lang="en-US" sz="1400" b="1" dirty="0">
                <a:solidFill>
                  <a:srgbClr val="C7982C"/>
                </a:solidFill>
                <a:latin typeface="Gotham Black" charset="0"/>
                <a:ea typeface="Gotham Black" charset="0"/>
                <a:cs typeface="Gotham Black" charset="0"/>
              </a:rPr>
              <a:t>NAME OF YOUR SCHCOOL</a:t>
            </a:r>
          </a:p>
          <a:p>
            <a:pPr>
              <a:lnSpc>
                <a:spcPts val="1380"/>
              </a:lnSpc>
            </a:pPr>
            <a:r>
              <a:rPr lang="en-US" sz="1146" dirty="0">
                <a:solidFill>
                  <a:srgbClr val="C7982C"/>
                </a:solidFill>
                <a:latin typeface="Gotham Medium" charset="0"/>
                <a:ea typeface="Gotham Medium" charset="0"/>
                <a:cs typeface="Gotham Medium" charset="0"/>
              </a:rPr>
              <a:t>FEBRUARY 7 - 13, 2021</a:t>
            </a:r>
          </a:p>
          <a:p>
            <a:endParaRPr lang="en-US" sz="200" dirty="0">
              <a:latin typeface="Gotham Medium" charset="0"/>
              <a:ea typeface="Gotham Medium" charset="0"/>
              <a:cs typeface="Gotham Medium" charset="0"/>
            </a:endParaRPr>
          </a:p>
          <a:p>
            <a:r>
              <a:rPr lang="en-US" sz="700" dirty="0">
                <a:latin typeface="Gotham Medium" charset="0"/>
                <a:ea typeface="Gotham Medium" charset="0"/>
                <a:cs typeface="Gotham Medium" charset="0"/>
              </a:rPr>
              <a:t>Join us to see what makes our community a special place to learn and grow. Meet our faculty, parents, and see our students in action!</a:t>
            </a:r>
          </a:p>
          <a:p>
            <a:r>
              <a:rPr lang="en-US" sz="443" dirty="0">
                <a:latin typeface="Gotham Medium" charset="0"/>
                <a:ea typeface="Gotham Medium" charset="0"/>
                <a:cs typeface="Gotham Medium" charset="0"/>
              </a:rPr>
              <a:t> </a:t>
            </a:r>
          </a:p>
          <a:p>
            <a:r>
              <a:rPr lang="en-US" sz="443" dirty="0"/>
              <a:t> </a:t>
            </a:r>
          </a:p>
          <a:p>
            <a:endParaRPr lang="en-US" sz="443" dirty="0"/>
          </a:p>
        </p:txBody>
      </p:sp>
      <p:sp>
        <p:nvSpPr>
          <p:cNvPr id="14" name="TextBox 13"/>
          <p:cNvSpPr txBox="1"/>
          <p:nvPr/>
        </p:nvSpPr>
        <p:spPr>
          <a:xfrm>
            <a:off x="2618563" y="3006152"/>
            <a:ext cx="2631345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2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SCHEDULE AN</a:t>
            </a:r>
          </a:p>
          <a:p>
            <a:r>
              <a:rPr lang="en-US" sz="1002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IN-PERSON OR</a:t>
            </a:r>
          </a:p>
          <a:p>
            <a:r>
              <a:rPr lang="en-US" sz="1002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VIRTUAL SCHOOL</a:t>
            </a:r>
          </a:p>
          <a:p>
            <a:r>
              <a:rPr lang="en-US" sz="1002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TOUR TODAY!</a:t>
            </a:r>
            <a:endParaRPr lang="en-US" sz="1002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364" y="3028884"/>
            <a:ext cx="2277147" cy="933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E406A"/>
                </a:solidFill>
                <a:latin typeface="Gotham Medium" charset="0"/>
                <a:ea typeface="Gotham Medium" charset="0"/>
                <a:cs typeface="Gotham Medium" charset="0"/>
              </a:rPr>
              <a:t>Ask about Financial Assistance</a:t>
            </a:r>
          </a:p>
          <a:p>
            <a:r>
              <a:rPr lang="en-US" sz="1000" dirty="0">
                <a:solidFill>
                  <a:srgbClr val="0E406A"/>
                </a:solidFill>
                <a:latin typeface="Gotham Medium" charset="0"/>
                <a:ea typeface="Gotham Medium" charset="0"/>
                <a:cs typeface="Gotham Medium" charset="0"/>
              </a:rPr>
              <a:t>&amp; Scholarships opportunities.</a:t>
            </a:r>
          </a:p>
          <a:p>
            <a:endParaRPr lang="en-US" sz="668" dirty="0">
              <a:solidFill>
                <a:srgbClr val="0E406A"/>
              </a:solidFill>
              <a:latin typeface="Gotham Medium" charset="0"/>
              <a:ea typeface="Gotham Medium" charset="0"/>
              <a:cs typeface="Gotham Medium" charset="0"/>
            </a:endParaRPr>
          </a:p>
          <a:p>
            <a:r>
              <a:rPr lang="en-US" sz="700" dirty="0">
                <a:latin typeface="Gotham Medium" charset="0"/>
                <a:ea typeface="Gotham Medium" charset="0"/>
                <a:cs typeface="Gotham Medium" charset="0"/>
              </a:rPr>
              <a:t>• STEM Lab</a:t>
            </a:r>
          </a:p>
          <a:p>
            <a:r>
              <a:rPr lang="en-US" sz="700" dirty="0">
                <a:latin typeface="Gotham Medium" charset="0"/>
                <a:ea typeface="Gotham Medium" charset="0"/>
                <a:cs typeface="Gotham Medium" charset="0"/>
              </a:rPr>
              <a:t>• Newly renovated classrooms</a:t>
            </a:r>
          </a:p>
          <a:p>
            <a:r>
              <a:rPr lang="en-US" sz="700" dirty="0">
                <a:latin typeface="Gotham Medium" charset="0"/>
                <a:ea typeface="Gotham Medium" charset="0"/>
                <a:cs typeface="Gotham Medium" charset="0"/>
              </a:rPr>
              <a:t>• Chromebooks and/or iPads for each student</a:t>
            </a:r>
          </a:p>
          <a:p>
            <a:r>
              <a:rPr lang="en-US" sz="700" dirty="0">
                <a:latin typeface="Gotham Medium" charset="0"/>
                <a:ea typeface="Gotham Medium" charset="0"/>
                <a:cs typeface="Gotham Medium" charset="0"/>
              </a:rPr>
              <a:t>• Before- and After- School Programs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32256" y="3755480"/>
            <a:ext cx="263134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Call 718-326-1585 or email</a:t>
            </a:r>
          </a:p>
          <a:p>
            <a:r>
              <a:rPr lang="en-US" sz="8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  <a:hlinkClick r:id="rId3"/>
              </a:rPr>
              <a:t>info@schoolemail.org</a:t>
            </a:r>
            <a:endParaRPr lang="en-US" sz="800" dirty="0">
              <a:solidFill>
                <a:schemeClr val="bg1"/>
              </a:solidFill>
              <a:latin typeface="Gotham Medium" charset="0"/>
              <a:ea typeface="Gotham Medium" charset="0"/>
              <a:cs typeface="Gotham Medium" charset="0"/>
            </a:endParaRPr>
          </a:p>
          <a:p>
            <a:pPr>
              <a:lnSpc>
                <a:spcPct val="150000"/>
              </a:lnSpc>
            </a:pPr>
            <a:r>
              <a:rPr lang="en-US" sz="1000" b="1" dirty="0" err="1">
                <a:solidFill>
                  <a:srgbClr val="0E406A"/>
                </a:solidFill>
                <a:latin typeface="Gotham Black" charset="0"/>
                <a:ea typeface="Gotham Black" charset="0"/>
                <a:cs typeface="Gotham Black" charset="0"/>
              </a:rPr>
              <a:t>website.org</a:t>
            </a:r>
            <a:endParaRPr lang="en-US" sz="1000" b="1" dirty="0">
              <a:solidFill>
                <a:srgbClr val="0E406A"/>
              </a:solidFill>
              <a:latin typeface="Gotham Black" charset="0"/>
              <a:ea typeface="Gotham Black" charset="0"/>
              <a:cs typeface="Gotham Black" charset="0"/>
            </a:endParaRPr>
          </a:p>
          <a:p>
            <a:r>
              <a:rPr lang="en-US" sz="8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136-58 41st Avenue</a:t>
            </a:r>
          </a:p>
          <a:p>
            <a:r>
              <a:rPr lang="en-US" sz="8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Flushing, NY 11355 </a:t>
            </a:r>
          </a:p>
          <a:p>
            <a:r>
              <a:rPr lang="en-US" sz="8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000-000-0000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67858" y="1888939"/>
            <a:ext cx="1079142" cy="235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INSERT IMAGE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9686" y="348415"/>
            <a:ext cx="588623" cy="37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SCHOOL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LOGO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9FE641-CD93-0D42-88F1-7858821746C0}"/>
              </a:ext>
            </a:extLst>
          </p:cNvPr>
          <p:cNvSpPr/>
          <p:nvPr/>
        </p:nvSpPr>
        <p:spPr>
          <a:xfrm>
            <a:off x="-1" y="0"/>
            <a:ext cx="4398963" cy="4800599"/>
          </a:xfrm>
          <a:prstGeom prst="rect">
            <a:avLst/>
          </a:prstGeom>
          <a:noFill/>
          <a:ln>
            <a:solidFill>
              <a:srgbClr val="0E40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3"/>
          </a:p>
        </p:txBody>
      </p:sp>
    </p:spTree>
    <p:extLst>
      <p:ext uri="{BB962C8B-B14F-4D97-AF65-F5344CB8AC3E}">
        <p14:creationId xmlns:p14="http://schemas.microsoft.com/office/powerpoint/2010/main" val="4185124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107</Words>
  <Application>Microsoft Macintosh PowerPoint</Application>
  <PresentationFormat>Custom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Gotham Black</vt:lpstr>
      <vt:lpstr>Gotham Light</vt:lpstr>
      <vt:lpstr>Gotham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Israel Ochoa</dc:creator>
  <cp:lastModifiedBy>Israel Ochoa</cp:lastModifiedBy>
  <cp:revision>12</cp:revision>
  <dcterms:created xsi:type="dcterms:W3CDTF">2021-01-05T16:51:39Z</dcterms:created>
  <dcterms:modified xsi:type="dcterms:W3CDTF">2021-01-05T19:35:29Z</dcterms:modified>
</cp:coreProperties>
</file>