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5233650" cy="79740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406A"/>
    <a:srgbClr val="C8982B"/>
    <a:srgbClr val="EEE8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4"/>
    <p:restoredTop sz="94626"/>
  </p:normalViewPr>
  <p:slideViewPr>
    <p:cSldViewPr snapToGrid="0" snapToObjects="1">
      <p:cViewPr varScale="1">
        <p:scale>
          <a:sx n="100" d="100"/>
          <a:sy n="100" d="100"/>
        </p:scale>
        <p:origin x="7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206" y="1305007"/>
            <a:ext cx="11425238" cy="2776138"/>
          </a:xfrm>
        </p:spPr>
        <p:txBody>
          <a:bodyPr anchor="b"/>
          <a:lstStyle>
            <a:lvl1pPr algn="ctr">
              <a:defRPr sz="69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206" y="4188203"/>
            <a:ext cx="11425238" cy="1925207"/>
          </a:xfrm>
        </p:spPr>
        <p:txBody>
          <a:bodyPr/>
          <a:lstStyle>
            <a:lvl1pPr marL="0" indent="0" algn="ctr">
              <a:buNone/>
              <a:defRPr sz="2790"/>
            </a:lvl1pPr>
            <a:lvl2pPr marL="531586" indent="0" algn="ctr">
              <a:buNone/>
              <a:defRPr sz="2325"/>
            </a:lvl2pPr>
            <a:lvl3pPr marL="1063173" indent="0" algn="ctr">
              <a:buNone/>
              <a:defRPr sz="2093"/>
            </a:lvl3pPr>
            <a:lvl4pPr marL="1594759" indent="0" algn="ctr">
              <a:buNone/>
              <a:defRPr sz="1860"/>
            </a:lvl4pPr>
            <a:lvl5pPr marL="2126346" indent="0" algn="ctr">
              <a:buNone/>
              <a:defRPr sz="1860"/>
            </a:lvl5pPr>
            <a:lvl6pPr marL="2657932" indent="0" algn="ctr">
              <a:buNone/>
              <a:defRPr sz="1860"/>
            </a:lvl6pPr>
            <a:lvl7pPr marL="3189519" indent="0" algn="ctr">
              <a:buNone/>
              <a:defRPr sz="1860"/>
            </a:lvl7pPr>
            <a:lvl8pPr marL="3721105" indent="0" algn="ctr">
              <a:buNone/>
              <a:defRPr sz="1860"/>
            </a:lvl8pPr>
            <a:lvl9pPr marL="4252692" indent="0" algn="ctr">
              <a:buNone/>
              <a:defRPr sz="18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1581" y="424543"/>
            <a:ext cx="3284756" cy="67576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313" y="424543"/>
            <a:ext cx="9663847" cy="67576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379" y="1987967"/>
            <a:ext cx="13139023" cy="3316967"/>
          </a:xfrm>
        </p:spPr>
        <p:txBody>
          <a:bodyPr anchor="b"/>
          <a:lstStyle>
            <a:lvl1pPr>
              <a:defRPr sz="69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379" y="5336314"/>
            <a:ext cx="13139023" cy="1744315"/>
          </a:xfrm>
        </p:spPr>
        <p:txBody>
          <a:bodyPr/>
          <a:lstStyle>
            <a:lvl1pPr marL="0" indent="0">
              <a:buNone/>
              <a:defRPr sz="2790">
                <a:solidFill>
                  <a:schemeClr val="tx1">
                    <a:tint val="75000"/>
                  </a:schemeClr>
                </a:solidFill>
              </a:defRPr>
            </a:lvl1pPr>
            <a:lvl2pPr marL="531586" indent="0">
              <a:buNone/>
              <a:defRPr sz="2325">
                <a:solidFill>
                  <a:schemeClr val="tx1">
                    <a:tint val="75000"/>
                  </a:schemeClr>
                </a:solidFill>
              </a:defRPr>
            </a:lvl2pPr>
            <a:lvl3pPr marL="1063173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4759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4pPr>
            <a:lvl5pPr marL="2126346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5pPr>
            <a:lvl6pPr marL="265793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6pPr>
            <a:lvl7pPr marL="3189519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7pPr>
            <a:lvl8pPr marL="3721105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8pPr>
            <a:lvl9pPr marL="425269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314" y="2122712"/>
            <a:ext cx="6474301" cy="50594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2035" y="2122712"/>
            <a:ext cx="6474301" cy="50594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298" y="424543"/>
            <a:ext cx="13139023" cy="15412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298" y="1954742"/>
            <a:ext cx="6444547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298" y="2912730"/>
            <a:ext cx="6444547" cy="4284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2036" y="1954742"/>
            <a:ext cx="6476285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2036" y="2912730"/>
            <a:ext cx="6476285" cy="4284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298" y="531601"/>
            <a:ext cx="4913248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6286" y="1148111"/>
            <a:ext cx="7712035" cy="5666718"/>
          </a:xfrm>
        </p:spPr>
        <p:txBody>
          <a:bodyPr/>
          <a:lstStyle>
            <a:lvl1pPr>
              <a:defRPr sz="3721"/>
            </a:lvl1pPr>
            <a:lvl2pPr>
              <a:defRPr sz="3256"/>
            </a:lvl2pPr>
            <a:lvl3pPr>
              <a:defRPr sz="2790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298" y="2392204"/>
            <a:ext cx="4913248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298" y="531601"/>
            <a:ext cx="4913248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6286" y="1148111"/>
            <a:ext cx="7712035" cy="5666718"/>
          </a:xfrm>
        </p:spPr>
        <p:txBody>
          <a:bodyPr anchor="t"/>
          <a:lstStyle>
            <a:lvl1pPr marL="0" indent="0">
              <a:buNone/>
              <a:defRPr sz="3721"/>
            </a:lvl1pPr>
            <a:lvl2pPr marL="531586" indent="0">
              <a:buNone/>
              <a:defRPr sz="3256"/>
            </a:lvl2pPr>
            <a:lvl3pPr marL="1063173" indent="0">
              <a:buNone/>
              <a:defRPr sz="2790"/>
            </a:lvl3pPr>
            <a:lvl4pPr marL="1594759" indent="0">
              <a:buNone/>
              <a:defRPr sz="2325"/>
            </a:lvl4pPr>
            <a:lvl5pPr marL="2126346" indent="0">
              <a:buNone/>
              <a:defRPr sz="2325"/>
            </a:lvl5pPr>
            <a:lvl6pPr marL="2657932" indent="0">
              <a:buNone/>
              <a:defRPr sz="2325"/>
            </a:lvl6pPr>
            <a:lvl7pPr marL="3189519" indent="0">
              <a:buNone/>
              <a:defRPr sz="2325"/>
            </a:lvl7pPr>
            <a:lvl8pPr marL="3721105" indent="0">
              <a:buNone/>
              <a:defRPr sz="2325"/>
            </a:lvl8pPr>
            <a:lvl9pPr marL="4252692" indent="0">
              <a:buNone/>
              <a:defRPr sz="2325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298" y="2392204"/>
            <a:ext cx="4913248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314" y="424543"/>
            <a:ext cx="13139023" cy="1541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314" y="2122712"/>
            <a:ext cx="13139023" cy="5059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314" y="7390729"/>
            <a:ext cx="3427571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F930D-8686-D249-8578-BE63BD7567F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6147" y="7390729"/>
            <a:ext cx="5141357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765" y="7390729"/>
            <a:ext cx="3427571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ACFE7-190F-BE4D-8DF9-1BA129967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71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3173" rtl="0" eaLnBrk="1" latinLnBrk="0" hangingPunct="1">
        <a:lnSpc>
          <a:spcPct val="90000"/>
        </a:lnSpc>
        <a:spcBef>
          <a:spcPct val="0"/>
        </a:spcBef>
        <a:buNone/>
        <a:defRPr sz="5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93" indent="-265793" algn="l" defTabSz="1063173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380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90" kern="1200">
          <a:solidFill>
            <a:schemeClr val="tx1"/>
          </a:solidFill>
          <a:latin typeface="+mn-lt"/>
          <a:ea typeface="+mn-ea"/>
          <a:cs typeface="+mn-cs"/>
        </a:defRPr>
      </a:lvl2pPr>
      <a:lvl3pPr marL="1328966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553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2139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72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5312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898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848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8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173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75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93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51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1105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69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8A9BB9C-4A00-7840-B141-8403DB508231}"/>
              </a:ext>
            </a:extLst>
          </p:cNvPr>
          <p:cNvSpPr/>
          <p:nvPr/>
        </p:nvSpPr>
        <p:spPr>
          <a:xfrm>
            <a:off x="10654748" y="-1"/>
            <a:ext cx="4313582" cy="1799355"/>
          </a:xfrm>
          <a:prstGeom prst="rect">
            <a:avLst/>
          </a:prstGeom>
          <a:solidFill>
            <a:srgbClr val="C898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27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9FE641-CD93-0D42-88F1-7858821746C0}"/>
              </a:ext>
            </a:extLst>
          </p:cNvPr>
          <p:cNvSpPr/>
          <p:nvPr/>
        </p:nvSpPr>
        <p:spPr>
          <a:xfrm>
            <a:off x="208818" y="1799355"/>
            <a:ext cx="10445930" cy="5933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27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4A66AF-842A-934F-84C7-44EB462E0B6F}"/>
              </a:ext>
            </a:extLst>
          </p:cNvPr>
          <p:cNvSpPr/>
          <p:nvPr/>
        </p:nvSpPr>
        <p:spPr>
          <a:xfrm>
            <a:off x="10661680" y="1791706"/>
            <a:ext cx="4306650" cy="3273609"/>
          </a:xfrm>
          <a:prstGeom prst="rect">
            <a:avLst/>
          </a:prstGeom>
          <a:solidFill>
            <a:srgbClr val="EEE8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27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5FA46C-E747-7F4C-AD3E-594CED64DDB3}"/>
              </a:ext>
            </a:extLst>
          </p:cNvPr>
          <p:cNvSpPr/>
          <p:nvPr/>
        </p:nvSpPr>
        <p:spPr>
          <a:xfrm>
            <a:off x="10661680" y="5067858"/>
            <a:ext cx="4306650" cy="1369056"/>
          </a:xfrm>
          <a:prstGeom prst="rect">
            <a:avLst/>
          </a:prstGeom>
          <a:solidFill>
            <a:srgbClr val="0E4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27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A77E4A3-63C4-BF4C-B35B-FD7062AD0189}"/>
              </a:ext>
            </a:extLst>
          </p:cNvPr>
          <p:cNvSpPr/>
          <p:nvPr/>
        </p:nvSpPr>
        <p:spPr>
          <a:xfrm>
            <a:off x="11189208" y="390297"/>
            <a:ext cx="3257493" cy="325749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27"/>
          </a:p>
        </p:txBody>
      </p:sp>
      <p:sp>
        <p:nvSpPr>
          <p:cNvPr id="13" name="TextBox 12"/>
          <p:cNvSpPr txBox="1"/>
          <p:nvPr/>
        </p:nvSpPr>
        <p:spPr>
          <a:xfrm>
            <a:off x="157980" y="53803"/>
            <a:ext cx="10489836" cy="2320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0D416B"/>
                </a:solidFill>
                <a:latin typeface="Gotham Black" charset="0"/>
                <a:ea typeface="Gotham Black" charset="0"/>
                <a:cs typeface="Gotham Black" charset="0"/>
              </a:rPr>
              <a:t>CATHOLIC SCHOOLS WEEK</a:t>
            </a:r>
          </a:p>
          <a:p>
            <a:r>
              <a:rPr lang="en-US" sz="4200" b="1" dirty="0">
                <a:solidFill>
                  <a:srgbClr val="C7982C"/>
                </a:solidFill>
                <a:latin typeface="Gotham Black" charset="0"/>
                <a:ea typeface="Gotham Black" charset="0"/>
                <a:cs typeface="Gotham Black" charset="0"/>
              </a:rPr>
              <a:t>NAME OF YOUR SCHOOL</a:t>
            </a:r>
          </a:p>
          <a:p>
            <a:r>
              <a:rPr lang="en-US" sz="1427" dirty="0">
                <a:latin typeface="Gotham Medium" charset="0"/>
                <a:ea typeface="Gotham Medium" charset="0"/>
                <a:cs typeface="Gotham Medium" charset="0"/>
              </a:rPr>
              <a:t> </a:t>
            </a:r>
          </a:p>
          <a:p>
            <a:r>
              <a:rPr lang="en-US" sz="1427" dirty="0"/>
              <a:t> </a:t>
            </a:r>
          </a:p>
          <a:p>
            <a:endParaRPr lang="en-US" sz="1427" dirty="0"/>
          </a:p>
        </p:txBody>
      </p:sp>
      <p:sp>
        <p:nvSpPr>
          <p:cNvPr id="14" name="TextBox 13"/>
          <p:cNvSpPr txBox="1"/>
          <p:nvPr/>
        </p:nvSpPr>
        <p:spPr>
          <a:xfrm>
            <a:off x="10661680" y="5336042"/>
            <a:ext cx="4306650" cy="81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760"/>
              </a:lnSpc>
            </a:pPr>
            <a:r>
              <a:rPr lang="en-US" sz="28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SCHEDULE A</a:t>
            </a:r>
          </a:p>
          <a:p>
            <a:pPr algn="ctr">
              <a:lnSpc>
                <a:spcPts val="2760"/>
              </a:lnSpc>
            </a:pPr>
            <a:r>
              <a:rPr lang="en-US" sz="28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TOUR TODAY!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54748" y="3862118"/>
            <a:ext cx="43135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0E406A"/>
                </a:solidFill>
                <a:latin typeface="Gotham" charset="0"/>
                <a:ea typeface="Gotham" charset="0"/>
                <a:cs typeface="Gotham" charset="0"/>
              </a:rPr>
              <a:t>Ask about Financial</a:t>
            </a:r>
          </a:p>
          <a:p>
            <a:pPr algn="ctr"/>
            <a:r>
              <a:rPr lang="en-US" sz="2200" b="1" dirty="0">
                <a:solidFill>
                  <a:srgbClr val="0E406A"/>
                </a:solidFill>
                <a:latin typeface="Gotham" charset="0"/>
                <a:ea typeface="Gotham" charset="0"/>
                <a:cs typeface="Gotham" charset="0"/>
              </a:rPr>
              <a:t>Assistance &amp; Scholarships opportunities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50213" y="4542095"/>
            <a:ext cx="2963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INSERT IMAGE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041480" y="1561074"/>
            <a:ext cx="15401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SCHOOL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Gotham Black" charset="0"/>
                <a:ea typeface="Gotham Black" charset="0"/>
                <a:cs typeface="Gotham Black" charset="0"/>
              </a:rPr>
              <a:t>LOGO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8A9BB9C-4A00-7840-B141-8403DB508231}"/>
              </a:ext>
            </a:extLst>
          </p:cNvPr>
          <p:cNvSpPr/>
          <p:nvPr/>
        </p:nvSpPr>
        <p:spPr>
          <a:xfrm>
            <a:off x="6758609" y="1791706"/>
            <a:ext cx="3896138" cy="833348"/>
          </a:xfrm>
          <a:prstGeom prst="rect">
            <a:avLst/>
          </a:prstGeom>
          <a:solidFill>
            <a:srgbClr val="C898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27"/>
          </a:p>
        </p:txBody>
      </p:sp>
      <p:sp>
        <p:nvSpPr>
          <p:cNvPr id="19" name="TextBox 18"/>
          <p:cNvSpPr txBox="1"/>
          <p:nvPr/>
        </p:nvSpPr>
        <p:spPr>
          <a:xfrm>
            <a:off x="7051016" y="1915067"/>
            <a:ext cx="359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FEB 7 - 13, 2021</a:t>
            </a:r>
            <a:endParaRPr lang="en-US" sz="1400" b="1" dirty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1412" y="6794532"/>
            <a:ext cx="4055522" cy="9381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200783" y="36774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124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31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Gotham</vt:lpstr>
      <vt:lpstr>Gotham Black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Israel Ochoa</dc:creator>
  <cp:lastModifiedBy>Israel Ochoa</cp:lastModifiedBy>
  <cp:revision>17</cp:revision>
  <dcterms:created xsi:type="dcterms:W3CDTF">2021-01-05T16:51:39Z</dcterms:created>
  <dcterms:modified xsi:type="dcterms:W3CDTF">2021-01-05T19:33:01Z</dcterms:modified>
</cp:coreProperties>
</file>