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406A"/>
    <a:srgbClr val="C8982B"/>
    <a:srgbClr val="EEE8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94"/>
    <p:restoredTop sz="94626"/>
  </p:normalViewPr>
  <p:slideViewPr>
    <p:cSldViewPr snapToGrid="0" snapToObjects="1">
      <p:cViewPr>
        <p:scale>
          <a:sx n="128" d="100"/>
          <a:sy n="128" d="100"/>
        </p:scale>
        <p:origin x="2376" y="-2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78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94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72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23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031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65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588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4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77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9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88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2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schoolemail.or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17288"/>
            <a:ext cx="5011536" cy="124111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8A9BB9C-4A00-7840-B141-8403DB508231}"/>
              </a:ext>
            </a:extLst>
          </p:cNvPr>
          <p:cNvSpPr/>
          <p:nvPr/>
        </p:nvSpPr>
        <p:spPr>
          <a:xfrm>
            <a:off x="4698123" y="6779172"/>
            <a:ext cx="2840421" cy="3279228"/>
          </a:xfrm>
          <a:prstGeom prst="rect">
            <a:avLst/>
          </a:prstGeom>
          <a:solidFill>
            <a:srgbClr val="C898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9FE641-CD93-0D42-88F1-7858821746C0}"/>
              </a:ext>
            </a:extLst>
          </p:cNvPr>
          <p:cNvSpPr/>
          <p:nvPr/>
        </p:nvSpPr>
        <p:spPr>
          <a:xfrm>
            <a:off x="233855" y="2144110"/>
            <a:ext cx="7304689" cy="43609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4A66AF-842A-934F-84C7-44EB462E0B6F}"/>
              </a:ext>
            </a:extLst>
          </p:cNvPr>
          <p:cNvSpPr/>
          <p:nvPr/>
        </p:nvSpPr>
        <p:spPr>
          <a:xfrm>
            <a:off x="233855" y="6505012"/>
            <a:ext cx="4464267" cy="2312276"/>
          </a:xfrm>
          <a:prstGeom prst="rect">
            <a:avLst/>
          </a:prstGeom>
          <a:solidFill>
            <a:srgbClr val="EEE8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5FA46C-E747-7F4C-AD3E-594CED64DDB3}"/>
              </a:ext>
            </a:extLst>
          </p:cNvPr>
          <p:cNvSpPr/>
          <p:nvPr/>
        </p:nvSpPr>
        <p:spPr>
          <a:xfrm>
            <a:off x="4698124" y="6505907"/>
            <a:ext cx="2840420" cy="1459965"/>
          </a:xfrm>
          <a:prstGeom prst="rect">
            <a:avLst/>
          </a:prstGeom>
          <a:solidFill>
            <a:srgbClr val="0E4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A77E4A3-63C4-BF4C-B35B-FD7062AD0189}"/>
              </a:ext>
            </a:extLst>
          </p:cNvPr>
          <p:cNvSpPr/>
          <p:nvPr/>
        </p:nvSpPr>
        <p:spPr>
          <a:xfrm>
            <a:off x="233855" y="168163"/>
            <a:ext cx="1807779" cy="18077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53144" y="169983"/>
            <a:ext cx="53854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>
                <a:solidFill>
                  <a:srgbClr val="0D416B"/>
                </a:solidFill>
                <a:latin typeface="Gotham Black" charset="0"/>
                <a:ea typeface="Gotham Black" charset="0"/>
                <a:cs typeface="Gotham Black" charset="0"/>
              </a:rPr>
              <a:t>CATHOLIC SCHOOLS WEEK</a:t>
            </a:r>
          </a:p>
          <a:p>
            <a:pPr>
              <a:lnSpc>
                <a:spcPts val="2080"/>
              </a:lnSpc>
            </a:pPr>
            <a:r>
              <a:rPr lang="en-US" sz="2200" b="1" dirty="0">
                <a:solidFill>
                  <a:srgbClr val="C7982C"/>
                </a:solidFill>
                <a:latin typeface="Gotham Black" charset="0"/>
                <a:ea typeface="Gotham Black" charset="0"/>
                <a:cs typeface="Gotham Black" charset="0"/>
              </a:rPr>
              <a:t>NAME OF YOUR SCHOOL</a:t>
            </a:r>
          </a:p>
          <a:p>
            <a:pPr>
              <a:lnSpc>
                <a:spcPts val="2080"/>
              </a:lnSpc>
            </a:pPr>
            <a:r>
              <a:rPr lang="en-US" sz="2400" dirty="0">
                <a:solidFill>
                  <a:srgbClr val="C7982C"/>
                </a:solidFill>
                <a:latin typeface="Gotham Medium" charset="0"/>
                <a:ea typeface="Gotham Medium" charset="0"/>
                <a:cs typeface="Gotham Medium" charset="0"/>
              </a:rPr>
              <a:t>FEBRUARY 7 - 13, 2021</a:t>
            </a:r>
          </a:p>
          <a:p>
            <a:endParaRPr lang="en-US" sz="1200" dirty="0">
              <a:latin typeface="Gotham Medium" charset="0"/>
              <a:ea typeface="Gotham Medium" charset="0"/>
              <a:cs typeface="Gotham Medium" charset="0"/>
            </a:endParaRPr>
          </a:p>
          <a:p>
            <a:r>
              <a:rPr lang="en-US" sz="1200" dirty="0">
                <a:latin typeface="Gotham Medium" charset="0"/>
                <a:ea typeface="Gotham Medium" charset="0"/>
                <a:cs typeface="Gotham Medium" charset="0"/>
              </a:rPr>
              <a:t>Join us to see what makes our community a special place to learn and grow. Meet our faculty, parents, and see our students in action!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781898" y="6541121"/>
            <a:ext cx="55132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SCHEDULE AN</a:t>
            </a:r>
          </a:p>
          <a:p>
            <a:r>
              <a:rPr lang="en-US" sz="21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IN-PERSON OR</a:t>
            </a:r>
          </a:p>
          <a:p>
            <a:r>
              <a:rPr lang="en-US" sz="21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VIRTUAL SCHOOL</a:t>
            </a:r>
          </a:p>
          <a:p>
            <a:r>
              <a:rPr lang="en-US" sz="21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TOUR TODAY!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9524" y="6606373"/>
            <a:ext cx="461026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E406A"/>
                </a:solidFill>
                <a:latin typeface="Gotham Medium" charset="0"/>
                <a:ea typeface="Gotham Medium" charset="0"/>
                <a:cs typeface="Gotham Medium" charset="0"/>
              </a:rPr>
              <a:t>Ask about Financial Assistance</a:t>
            </a:r>
          </a:p>
          <a:p>
            <a:r>
              <a:rPr lang="en-US" sz="2000" dirty="0">
                <a:solidFill>
                  <a:srgbClr val="0E406A"/>
                </a:solidFill>
                <a:latin typeface="Gotham Medium" charset="0"/>
                <a:ea typeface="Gotham Medium" charset="0"/>
                <a:cs typeface="Gotham Medium" charset="0"/>
              </a:rPr>
              <a:t>&amp; Scholarships opportunities.</a:t>
            </a:r>
          </a:p>
          <a:p>
            <a:endParaRPr lang="en-US" sz="1400" dirty="0">
              <a:solidFill>
                <a:srgbClr val="0E406A"/>
              </a:solidFill>
              <a:latin typeface="Gotham Medium" charset="0"/>
              <a:ea typeface="Gotham Medium" charset="0"/>
              <a:cs typeface="Gotham Medium" charset="0"/>
            </a:endParaRPr>
          </a:p>
          <a:p>
            <a:r>
              <a:rPr lang="en-US" sz="1400" dirty="0">
                <a:latin typeface="Gotham Medium" charset="0"/>
                <a:ea typeface="Gotham Medium" charset="0"/>
                <a:cs typeface="Gotham Medium" charset="0"/>
              </a:rPr>
              <a:t>• STEM Lab</a:t>
            </a:r>
          </a:p>
          <a:p>
            <a:r>
              <a:rPr lang="en-US" sz="1400" dirty="0">
                <a:latin typeface="Gotham Medium" charset="0"/>
                <a:ea typeface="Gotham Medium" charset="0"/>
                <a:cs typeface="Gotham Medium" charset="0"/>
              </a:rPr>
              <a:t>• Newly renovated classrooms</a:t>
            </a:r>
          </a:p>
          <a:p>
            <a:r>
              <a:rPr lang="en-US" sz="1400" dirty="0">
                <a:latin typeface="Gotham Medium" charset="0"/>
                <a:ea typeface="Gotham Medium" charset="0"/>
                <a:cs typeface="Gotham Medium" charset="0"/>
              </a:rPr>
              <a:t>• Chromebooks and/or iPads for each student</a:t>
            </a:r>
          </a:p>
          <a:p>
            <a:r>
              <a:rPr lang="en-US" sz="1400" dirty="0">
                <a:latin typeface="Gotham Medium" charset="0"/>
                <a:ea typeface="Gotham Medium" charset="0"/>
                <a:cs typeface="Gotham Medium" charset="0"/>
              </a:rPr>
              <a:t>• Before- and After- School Programs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81898" y="8038391"/>
            <a:ext cx="3139589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Call 718-326-1585</a:t>
            </a:r>
          </a:p>
          <a:p>
            <a:r>
              <a:rPr lang="en-US" sz="14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or email</a:t>
            </a:r>
          </a:p>
          <a:p>
            <a:r>
              <a:rPr lang="en-US" sz="14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  <a:hlinkClick r:id="rId3"/>
              </a:rPr>
              <a:t>info@schoolemail.org</a:t>
            </a:r>
            <a:endParaRPr lang="en-US" sz="1400" dirty="0">
              <a:solidFill>
                <a:schemeClr val="bg1"/>
              </a:solidFill>
              <a:latin typeface="Gotham Medium" charset="0"/>
              <a:ea typeface="Gotham Medium" charset="0"/>
              <a:cs typeface="Gotham Medium" charset="0"/>
            </a:endParaRPr>
          </a:p>
          <a:p>
            <a:pPr>
              <a:lnSpc>
                <a:spcPct val="150000"/>
              </a:lnSpc>
            </a:pPr>
            <a:r>
              <a:rPr lang="en-US" sz="2000" b="1" dirty="0" err="1">
                <a:solidFill>
                  <a:srgbClr val="0E406A"/>
                </a:solidFill>
                <a:latin typeface="Gotham Black" charset="0"/>
                <a:ea typeface="Gotham Black" charset="0"/>
                <a:cs typeface="Gotham Black" charset="0"/>
              </a:rPr>
              <a:t>website.org</a:t>
            </a:r>
            <a:endParaRPr lang="en-US" sz="2000" b="1" dirty="0">
              <a:solidFill>
                <a:srgbClr val="0E406A"/>
              </a:solidFill>
              <a:latin typeface="Gotham Black" charset="0"/>
              <a:ea typeface="Gotham Black" charset="0"/>
              <a:cs typeface="Gotham Black" charset="0"/>
            </a:endParaRP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136-58 41st Avenue</a:t>
            </a:r>
          </a:p>
          <a:p>
            <a:r>
              <a:rPr lang="en-US" sz="14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Flushing, NY 11355 </a:t>
            </a:r>
          </a:p>
          <a:p>
            <a:r>
              <a:rPr lang="en-US" sz="1400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000-000-00000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4B80E4-DF77-3A4A-87F7-7120AFB16865}"/>
              </a:ext>
            </a:extLst>
          </p:cNvPr>
          <p:cNvSpPr txBox="1"/>
          <p:nvPr/>
        </p:nvSpPr>
        <p:spPr>
          <a:xfrm>
            <a:off x="318185" y="717137"/>
            <a:ext cx="1630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SCHOOL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LOGO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C851F7-E92D-F343-8D02-9A6505275C00}"/>
              </a:ext>
            </a:extLst>
          </p:cNvPr>
          <p:cNvSpPr txBox="1"/>
          <p:nvPr/>
        </p:nvSpPr>
        <p:spPr>
          <a:xfrm>
            <a:off x="2604657" y="3830480"/>
            <a:ext cx="2963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INSERT IMAGE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124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105</Words>
  <Application>Microsoft Macintosh PowerPoint</Application>
  <PresentationFormat>Custom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Gotham Black</vt:lpstr>
      <vt:lpstr>Gotham Light</vt:lpstr>
      <vt:lpstr>Gotham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Israel Ochoa</dc:creator>
  <cp:lastModifiedBy>Israel Ochoa</cp:lastModifiedBy>
  <cp:revision>8</cp:revision>
  <dcterms:created xsi:type="dcterms:W3CDTF">2021-01-05T16:51:39Z</dcterms:created>
  <dcterms:modified xsi:type="dcterms:W3CDTF">2021-01-05T19:35:30Z</dcterms:modified>
</cp:coreProperties>
</file>