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ie Haley" initials="MH" lastIdx="1" clrIdx="0">
    <p:extLst>
      <p:ext uri="{19B8F6BF-5375-455C-9EA6-DF929625EA0E}">
        <p15:presenceInfo xmlns:p15="http://schemas.microsoft.com/office/powerpoint/2012/main" userId="49c9b2c9b73405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C36DC7-9F30-787A-3EDB-03B8F644CC37}" v="85" dt="2022-08-15T15:25:14.729"/>
    <p1510:client id="{FE53FDDA-24FB-4092-B0AC-0EFD7DE01211}" v="10" dt="2022-08-15T15:43:44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6"/>
  </p:normalViewPr>
  <p:slideViewPr>
    <p:cSldViewPr snapToGrid="0" snapToObjects="1">
      <p:cViewPr varScale="1">
        <p:scale>
          <a:sx n="104" d="100"/>
          <a:sy n="104" d="100"/>
        </p:scale>
        <p:origin x="11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gie Haley" userId="2074f559-1321-42f6-a5ac-9ba63489c106" providerId="ADAL" clId="{FE53FDDA-24FB-4092-B0AC-0EFD7DE01211}"/>
    <pc:docChg chg="undo custSel modSld">
      <pc:chgData name="Maggie Haley" userId="2074f559-1321-42f6-a5ac-9ba63489c106" providerId="ADAL" clId="{FE53FDDA-24FB-4092-B0AC-0EFD7DE01211}" dt="2022-08-15T15:44:54.862" v="56" actId="14100"/>
      <pc:docMkLst>
        <pc:docMk/>
      </pc:docMkLst>
      <pc:sldChg chg="addSp delSp modSp mod setBg">
        <pc:chgData name="Maggie Haley" userId="2074f559-1321-42f6-a5ac-9ba63489c106" providerId="ADAL" clId="{FE53FDDA-24FB-4092-B0AC-0EFD7DE01211}" dt="2022-08-15T15:44:54.862" v="56" actId="14100"/>
        <pc:sldMkLst>
          <pc:docMk/>
          <pc:sldMk cId="768856656" sldId="256"/>
        </pc:sldMkLst>
        <pc:spChg chg="add mod">
          <ac:chgData name="Maggie Haley" userId="2074f559-1321-42f6-a5ac-9ba63489c106" providerId="ADAL" clId="{FE53FDDA-24FB-4092-B0AC-0EFD7DE01211}" dt="2022-08-15T15:44:01.514" v="48" actId="207"/>
          <ac:spMkLst>
            <pc:docMk/>
            <pc:sldMk cId="768856656" sldId="256"/>
            <ac:spMk id="2" creationId="{69959CA3-3B38-4F64-B774-7DC75C01CD83}"/>
          </ac:spMkLst>
        </pc:spChg>
        <pc:spChg chg="del">
          <ac:chgData name="Maggie Haley" userId="2074f559-1321-42f6-a5ac-9ba63489c106" providerId="ADAL" clId="{FE53FDDA-24FB-4092-B0AC-0EFD7DE01211}" dt="2022-08-15T15:25:50.981" v="1" actId="478"/>
          <ac:spMkLst>
            <pc:docMk/>
            <pc:sldMk cId="768856656" sldId="256"/>
            <ac:spMk id="8" creationId="{E1513288-54C1-BE4E-9B17-3ECF8B82C0FE}"/>
          </ac:spMkLst>
        </pc:spChg>
        <pc:spChg chg="mod">
          <ac:chgData name="Maggie Haley" userId="2074f559-1321-42f6-a5ac-9ba63489c106" providerId="ADAL" clId="{FE53FDDA-24FB-4092-B0AC-0EFD7DE01211}" dt="2022-08-15T15:43:52.453" v="47" actId="1076"/>
          <ac:spMkLst>
            <pc:docMk/>
            <pc:sldMk cId="768856656" sldId="256"/>
            <ac:spMk id="14" creationId="{7F5A0F1B-476C-8142-855A-70287A7D68B3}"/>
          </ac:spMkLst>
        </pc:spChg>
        <pc:spChg chg="mod">
          <ac:chgData name="Maggie Haley" userId="2074f559-1321-42f6-a5ac-9ba63489c106" providerId="ADAL" clId="{FE53FDDA-24FB-4092-B0AC-0EFD7DE01211}" dt="2022-08-15T15:44:34.860" v="54" actId="113"/>
          <ac:spMkLst>
            <pc:docMk/>
            <pc:sldMk cId="768856656" sldId="256"/>
            <ac:spMk id="15" creationId="{0D974956-6809-494D-8C8E-0110DEB60F64}"/>
          </ac:spMkLst>
        </pc:spChg>
        <pc:spChg chg="mod">
          <ac:chgData name="Maggie Haley" userId="2074f559-1321-42f6-a5ac-9ba63489c106" providerId="ADAL" clId="{FE53FDDA-24FB-4092-B0AC-0EFD7DE01211}" dt="2022-08-15T15:42:24.333" v="40" actId="1076"/>
          <ac:spMkLst>
            <pc:docMk/>
            <pc:sldMk cId="768856656" sldId="256"/>
            <ac:spMk id="19" creationId="{EF5043CA-3248-DF4C-AC0E-E2F8D32231C5}"/>
          </ac:spMkLst>
        </pc:spChg>
        <pc:spChg chg="mod">
          <ac:chgData name="Maggie Haley" userId="2074f559-1321-42f6-a5ac-9ba63489c106" providerId="ADAL" clId="{FE53FDDA-24FB-4092-B0AC-0EFD7DE01211}" dt="2022-08-15T15:44:28.767" v="51" actId="1076"/>
          <ac:spMkLst>
            <pc:docMk/>
            <pc:sldMk cId="768856656" sldId="256"/>
            <ac:spMk id="22" creationId="{0A996139-FEBB-9F40-A6C1-855C55054213}"/>
          </ac:spMkLst>
        </pc:spChg>
        <pc:picChg chg="add del mod">
          <ac:chgData name="Maggie Haley" userId="2074f559-1321-42f6-a5ac-9ba63489c106" providerId="ADAL" clId="{FE53FDDA-24FB-4092-B0AC-0EFD7DE01211}" dt="2022-08-15T15:27:07.796" v="12" actId="931"/>
          <ac:picMkLst>
            <pc:docMk/>
            <pc:sldMk cId="768856656" sldId="256"/>
            <ac:picMk id="4" creationId="{2F06D064-9D66-4974-A566-4E26B8D6CED0}"/>
          </ac:picMkLst>
        </pc:picChg>
        <pc:picChg chg="add del mod ord">
          <ac:chgData name="Maggie Haley" userId="2074f559-1321-42f6-a5ac-9ba63489c106" providerId="ADAL" clId="{FE53FDDA-24FB-4092-B0AC-0EFD7DE01211}" dt="2022-08-15T15:28:26.615" v="18" actId="931"/>
          <ac:picMkLst>
            <pc:docMk/>
            <pc:sldMk cId="768856656" sldId="256"/>
            <ac:picMk id="6" creationId="{DD31C380-7A57-4B4A-8714-EFA2E3C5263A}"/>
          </ac:picMkLst>
        </pc:picChg>
        <pc:picChg chg="del">
          <ac:chgData name="Maggie Haley" userId="2074f559-1321-42f6-a5ac-9ba63489c106" providerId="ADAL" clId="{FE53FDDA-24FB-4092-B0AC-0EFD7DE01211}" dt="2022-08-15T15:29:15.863" v="22" actId="478"/>
          <ac:picMkLst>
            <pc:docMk/>
            <pc:sldMk cId="768856656" sldId="256"/>
            <ac:picMk id="7" creationId="{2914693D-344D-234E-A81B-7804003E53CA}"/>
          </ac:picMkLst>
        </pc:picChg>
        <pc:picChg chg="add mod ord">
          <ac:chgData name="Maggie Haley" userId="2074f559-1321-42f6-a5ac-9ba63489c106" providerId="ADAL" clId="{FE53FDDA-24FB-4092-B0AC-0EFD7DE01211}" dt="2022-08-15T15:44:54.862" v="56" actId="14100"/>
          <ac:picMkLst>
            <pc:docMk/>
            <pc:sldMk cId="768856656" sldId="256"/>
            <ac:picMk id="10" creationId="{34440E30-CFE9-4AB7-991D-A7C74FD7B0C9}"/>
          </ac:picMkLst>
        </pc:picChg>
        <pc:picChg chg="add del mod ord">
          <ac:chgData name="Maggie Haley" userId="2074f559-1321-42f6-a5ac-9ba63489c106" providerId="ADAL" clId="{FE53FDDA-24FB-4092-B0AC-0EFD7DE01211}" dt="2022-08-15T15:43:47.124" v="46" actId="478"/>
          <ac:picMkLst>
            <pc:docMk/>
            <pc:sldMk cId="768856656" sldId="256"/>
            <ac:picMk id="12" creationId="{9EA825C6-7546-4A48-8D65-33CBF4E9F21F}"/>
          </ac:picMkLst>
        </pc:picChg>
      </pc:sldChg>
    </pc:docChg>
  </pc:docChgLst>
  <pc:docChgLst>
    <pc:chgData name="Maggie Haley" userId="S::mhaley@cfbq.org::2074f559-1321-42f6-a5ac-9ba63489c106" providerId="AD" clId="Web-{13C36DC7-9F30-787A-3EDB-03B8F644CC37}"/>
    <pc:docChg chg="modSld">
      <pc:chgData name="Maggie Haley" userId="S::mhaley@cfbq.org::2074f559-1321-42f6-a5ac-9ba63489c106" providerId="AD" clId="Web-{13C36DC7-9F30-787A-3EDB-03B8F644CC37}" dt="2022-08-15T15:25:14.729" v="49" actId="20577"/>
      <pc:docMkLst>
        <pc:docMk/>
      </pc:docMkLst>
      <pc:sldChg chg="delSp modSp">
        <pc:chgData name="Maggie Haley" userId="S::mhaley@cfbq.org::2074f559-1321-42f6-a5ac-9ba63489c106" providerId="AD" clId="Web-{13C36DC7-9F30-787A-3EDB-03B8F644CC37}" dt="2022-08-15T15:25:14.729" v="49" actId="20577"/>
        <pc:sldMkLst>
          <pc:docMk/>
          <pc:sldMk cId="768856656" sldId="256"/>
        </pc:sldMkLst>
        <pc:spChg chg="mod">
          <ac:chgData name="Maggie Haley" userId="S::mhaley@cfbq.org::2074f559-1321-42f6-a5ac-9ba63489c106" providerId="AD" clId="Web-{13C36DC7-9F30-787A-3EDB-03B8F644CC37}" dt="2022-08-15T15:25:14.729" v="49" actId="20577"/>
          <ac:spMkLst>
            <pc:docMk/>
            <pc:sldMk cId="768856656" sldId="256"/>
            <ac:spMk id="8" creationId="{E1513288-54C1-BE4E-9B17-3ECF8B82C0FE}"/>
          </ac:spMkLst>
        </pc:spChg>
        <pc:spChg chg="mod">
          <ac:chgData name="Maggie Haley" userId="S::mhaley@cfbq.org::2074f559-1321-42f6-a5ac-9ba63489c106" providerId="AD" clId="Web-{13C36DC7-9F30-787A-3EDB-03B8F644CC37}" dt="2022-08-15T15:21:28.737" v="37" actId="1076"/>
          <ac:spMkLst>
            <pc:docMk/>
            <pc:sldMk cId="768856656" sldId="256"/>
            <ac:spMk id="13" creationId="{279A64CA-7957-9B48-AC7D-A66D7A774B02}"/>
          </ac:spMkLst>
        </pc:spChg>
        <pc:spChg chg="mod">
          <ac:chgData name="Maggie Haley" userId="S::mhaley@cfbq.org::2074f559-1321-42f6-a5ac-9ba63489c106" providerId="AD" clId="Web-{13C36DC7-9F30-787A-3EDB-03B8F644CC37}" dt="2022-08-15T15:21:15.065" v="35" actId="20577"/>
          <ac:spMkLst>
            <pc:docMk/>
            <pc:sldMk cId="768856656" sldId="256"/>
            <ac:spMk id="14" creationId="{7F5A0F1B-476C-8142-855A-70287A7D68B3}"/>
          </ac:spMkLst>
        </pc:spChg>
        <pc:picChg chg="del">
          <ac:chgData name="Maggie Haley" userId="S::mhaley@cfbq.org::2074f559-1321-42f6-a5ac-9ba63489c106" providerId="AD" clId="Web-{13C36DC7-9F30-787A-3EDB-03B8F644CC37}" dt="2022-08-15T15:20:29.610" v="0"/>
          <ac:picMkLst>
            <pc:docMk/>
            <pc:sldMk cId="768856656" sldId="256"/>
            <ac:picMk id="11" creationId="{DC395669-B190-A643-9825-2DA6E5249FA3}"/>
          </ac:picMkLst>
        </pc:picChg>
        <pc:picChg chg="mod">
          <ac:chgData name="Maggie Haley" userId="S::mhaley@cfbq.org::2074f559-1321-42f6-a5ac-9ba63489c106" providerId="AD" clId="Web-{13C36DC7-9F30-787A-3EDB-03B8F644CC37}" dt="2022-08-15T15:21:37.581" v="40" actId="1076"/>
          <ac:picMkLst>
            <pc:docMk/>
            <pc:sldMk cId="768856656" sldId="256"/>
            <ac:picMk id="17" creationId="{44D3B94F-95E5-3747-AFDC-17E87CFD053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A7D2F-E4E7-9442-A1A0-D6430A72E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D4A31E-DF52-A046-9CFC-7489B8C86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35388-5C35-7C42-A692-8A57E25A2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2D2C-4C91-AE4B-AF0F-567FDC1006A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6CF8A-EC07-C547-AB52-C55EF8D7E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730CB-2C65-014B-97F2-582A9D9E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6EA2-98DC-374D-A4B9-8D6D93CC9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5929F-5723-3045-9C6E-248C47F85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2FB7D4-E546-A745-8B2E-FE08F2DDF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A2342-F73B-E14B-B94A-2B383B3CC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2D2C-4C91-AE4B-AF0F-567FDC1006A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9AB0C-8627-424C-91E8-E7BBFAD7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BB07E-4DF7-484F-86DF-02410425E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6EA2-98DC-374D-A4B9-8D6D93CC9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3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EBA1E8-9AAF-1B4E-AA1A-6B6CFBCB92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33EB7F-B55B-D24F-970B-F64D2B78A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24FE9-19AB-B94A-B4FE-5BACCD2F7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2D2C-4C91-AE4B-AF0F-567FDC1006A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A8D5E-DA86-4E47-BE6A-EFEDD1EDF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2DFE5-5542-7147-B718-4F554844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6EA2-98DC-374D-A4B9-8D6D93CC9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1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FD4FF-11F0-DE44-A960-425E4B35F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10217-7BC1-4F49-A946-26257ADA6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51469-6EEA-7649-9FE9-19AE0506E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2D2C-4C91-AE4B-AF0F-567FDC1006A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F254D-0A1B-6340-826F-B649A58C6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15895-34E4-AD4C-9AB4-46BD14B99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6EA2-98DC-374D-A4B9-8D6D93CC9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9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CB784-32E4-8B44-A9C8-AA7BB864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976C1-BFD9-8B4B-BA67-A77215A0C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DDFC6-D44D-4F4A-BC8C-2896A926B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2D2C-4C91-AE4B-AF0F-567FDC1006A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0A030-DCC3-2C41-8D84-D7841DDB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67194-AD84-AC48-B65F-1AFE27711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6EA2-98DC-374D-A4B9-8D6D93CC9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6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DB3AD-8D8C-954C-AE43-2F73D8431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1CE32-8358-3442-8A15-E57DF8F23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03846-4D33-D540-9B48-AA19D4C93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C84E3-F803-984F-A9CF-F5A47087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2D2C-4C91-AE4B-AF0F-567FDC1006A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B9DE4-6D22-254D-B2B7-02FBA5182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1FFF70-B276-0F4F-8E4B-76F346C5F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6EA2-98DC-374D-A4B9-8D6D93CC9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5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7AC76-C16A-0848-8D57-66EB5C8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58AB-05EF-2542-9EE5-EF9394E50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64666-F9BE-2F4C-B9E8-F99B7337E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F8DA5F-8AE5-BE48-895E-0460A3EC8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CC4FAF-8422-7A4C-8607-BB6E6C2602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854018-6B42-1646-BC99-2B3956DF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2D2C-4C91-AE4B-AF0F-567FDC1006A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9E84ED-7026-7A4C-8B02-80B2510D6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6169C5-3AD8-9D40-9AD0-725877225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6EA2-98DC-374D-A4B9-8D6D93CC9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6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57F60-CC42-3949-98D4-1373D8DC0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D0EA3-856D-F945-95EA-AB014F4C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2D2C-4C91-AE4B-AF0F-567FDC1006A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465C7-80DA-804E-B568-9A071DDC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5E3A1-6C04-7A49-9F19-705881F5C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6EA2-98DC-374D-A4B9-8D6D93CC9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9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E0DCD3-81D0-484B-BB62-6429017C6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2D2C-4C91-AE4B-AF0F-567FDC1006A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531E0-5210-654B-A361-A0C8E2C35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F915B-F3C1-0249-A062-9A9293918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6EA2-98DC-374D-A4B9-8D6D93CC9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4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977FB-2CE1-404E-902A-06F7E198A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437AA-0D2D-B94C-86F5-624680797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15DD0-D72F-6449-B8A6-12974FBDF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C07B93-AD53-3240-AD27-1B0243616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2D2C-4C91-AE4B-AF0F-567FDC1006A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8A81C-1F89-F641-BBB1-BDBE1DA02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F076B-67CC-D64F-ADE4-31312D187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6EA2-98DC-374D-A4B9-8D6D93CC9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7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3150F-B3A8-5546-923E-CEC33D191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37B17C-BB18-8442-BED8-CDF76C334D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71F92-09C0-6944-96DC-E7452AD64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B849F-48B1-2D41-8422-B036CBF33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2D2C-4C91-AE4B-AF0F-567FDC1006A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1D273-E397-7D43-9B27-EA0E083A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53BA7-C66D-4346-9842-306F9938A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6EA2-98DC-374D-A4B9-8D6D93CC9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5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569B6C-3824-6B42-B976-2A52EF14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31DBC-4738-7248-8184-CC732BAAE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54935-A273-DE48-885C-157C928B8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12D2C-4C91-AE4B-AF0F-567FDC1006A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CEBEC-7F8D-F249-9BE6-3E4967DDC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88582-44BB-0942-8E70-F4AAF0BC8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96EA2-98DC-374D-A4B9-8D6D93CC9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4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hoolgirl with red backpack">
            <a:extLst>
              <a:ext uri="{FF2B5EF4-FFF2-40B4-BE49-F238E27FC236}">
                <a16:creationId xmlns:a16="http://schemas.microsoft.com/office/drawing/2014/main" id="{34440E30-CFE9-4AB7-991D-A7C74FD7B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019" y="2284587"/>
            <a:ext cx="5572038" cy="38942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9A64CA-7957-9B48-AC7D-A66D7A774B02}"/>
              </a:ext>
            </a:extLst>
          </p:cNvPr>
          <p:cNvSpPr txBox="1"/>
          <p:nvPr/>
        </p:nvSpPr>
        <p:spPr>
          <a:xfrm>
            <a:off x="2527719" y="1251822"/>
            <a:ext cx="7756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Marker Felt Thin" panose="02000400000000000000" pitchFamily="2" charset="77"/>
              </a:rPr>
              <a:t>Welcomes you back to school!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5A0F1B-476C-8142-855A-70287A7D68B3}"/>
              </a:ext>
            </a:extLst>
          </p:cNvPr>
          <p:cNvSpPr txBox="1"/>
          <p:nvPr/>
        </p:nvSpPr>
        <p:spPr>
          <a:xfrm>
            <a:off x="485776" y="2284588"/>
            <a:ext cx="4829174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arker Felt Thin"/>
              </a:rPr>
              <a:t>We are so excited and grateful to have our students back in the halls and classrooms of [Academy name]!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974956-6809-494D-8C8E-0110DEB60F64}"/>
              </a:ext>
            </a:extLst>
          </p:cNvPr>
          <p:cNvSpPr txBox="1"/>
          <p:nvPr/>
        </p:nvSpPr>
        <p:spPr>
          <a:xfrm>
            <a:off x="447711" y="4503013"/>
            <a:ext cx="4829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8BB6BC"/>
                </a:solidFill>
                <a:latin typeface="Marker Felt Thin" panose="02000400000000000000" pitchFamily="2" charset="77"/>
              </a:rPr>
              <a:t>We wish all our students and families a great school year!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2AB4507-EBE5-D649-9769-5CA7AD14FEF9}"/>
              </a:ext>
            </a:extLst>
          </p:cNvPr>
          <p:cNvSpPr/>
          <p:nvPr/>
        </p:nvSpPr>
        <p:spPr>
          <a:xfrm>
            <a:off x="390986" y="80556"/>
            <a:ext cx="2137902" cy="20911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44D3B94F-95E5-3747-AFDC-17E87CFD053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10" y="109132"/>
            <a:ext cx="2043113" cy="2043113"/>
          </a:xfrm>
          <a:prstGeom prst="rect">
            <a:avLst/>
          </a:prstGeom>
        </p:spPr>
      </p:pic>
      <p:sp>
        <p:nvSpPr>
          <p:cNvPr id="19" name="Line Callout 3 (No Border) 18">
            <a:extLst>
              <a:ext uri="{FF2B5EF4-FFF2-40B4-BE49-F238E27FC236}">
                <a16:creationId xmlns:a16="http://schemas.microsoft.com/office/drawing/2014/main" id="{EF5043CA-3248-DF4C-AC0E-E2F8D32231C5}"/>
              </a:ext>
            </a:extLst>
          </p:cNvPr>
          <p:cNvSpPr/>
          <p:nvPr/>
        </p:nvSpPr>
        <p:spPr>
          <a:xfrm>
            <a:off x="10334420" y="1126128"/>
            <a:ext cx="1100138" cy="958092"/>
          </a:xfrm>
          <a:prstGeom prst="callout3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Add your own pictures</a:t>
            </a:r>
          </a:p>
        </p:txBody>
      </p:sp>
      <p:sp>
        <p:nvSpPr>
          <p:cNvPr id="22" name="Line Callout 3 (No Border) 21">
            <a:extLst>
              <a:ext uri="{FF2B5EF4-FFF2-40B4-BE49-F238E27FC236}">
                <a16:creationId xmlns:a16="http://schemas.microsoft.com/office/drawing/2014/main" id="{0A996139-FEBB-9F40-A6C1-855C55054213}"/>
              </a:ext>
            </a:extLst>
          </p:cNvPr>
          <p:cNvSpPr/>
          <p:nvPr/>
        </p:nvSpPr>
        <p:spPr>
          <a:xfrm>
            <a:off x="5576976" y="2936299"/>
            <a:ext cx="1395321" cy="1423195"/>
          </a:xfrm>
          <a:prstGeom prst="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30944"/>
              <a:gd name="adj8" fmla="val -5378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Add your own school specific wording!</a:t>
            </a:r>
          </a:p>
        </p:txBody>
      </p:sp>
      <p:sp>
        <p:nvSpPr>
          <p:cNvPr id="23" name="Line Callout 3 (No Border) 22">
            <a:extLst>
              <a:ext uri="{FF2B5EF4-FFF2-40B4-BE49-F238E27FC236}">
                <a16:creationId xmlns:a16="http://schemas.microsoft.com/office/drawing/2014/main" id="{F234AFE5-E702-B943-90B7-BDF23D0A4C28}"/>
              </a:ext>
            </a:extLst>
          </p:cNvPr>
          <p:cNvSpPr/>
          <p:nvPr/>
        </p:nvSpPr>
        <p:spPr>
          <a:xfrm>
            <a:off x="1377285" y="-888766"/>
            <a:ext cx="1100138" cy="958092"/>
          </a:xfrm>
          <a:prstGeom prst="callout3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Insert school logo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959CA3-3B38-4F64-B774-7DC75C01CD83}"/>
              </a:ext>
            </a:extLst>
          </p:cNvPr>
          <p:cNvSpPr/>
          <p:nvPr/>
        </p:nvSpPr>
        <p:spPr>
          <a:xfrm>
            <a:off x="2972296" y="117264"/>
            <a:ext cx="660468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Bradley Hand ITC"/>
              </a:rPr>
              <a:t>[Academy Name]</a:t>
            </a:r>
            <a:endParaRPr lang="en-US" sz="6600" b="1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8856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57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Bradley Hand ITC</vt:lpstr>
      <vt:lpstr>Calibri</vt:lpstr>
      <vt:lpstr>Calibri Light</vt:lpstr>
      <vt:lpstr>Marker Felt Thin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Haley</dc:creator>
  <cp:lastModifiedBy>Maggie Haley</cp:lastModifiedBy>
  <cp:revision>21</cp:revision>
  <dcterms:created xsi:type="dcterms:W3CDTF">2021-09-13T14:00:24Z</dcterms:created>
  <dcterms:modified xsi:type="dcterms:W3CDTF">2022-08-15T15:44:57Z</dcterms:modified>
</cp:coreProperties>
</file>